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7.xml" ContentType="application/vnd.openxmlformats-officedocument.presentationml.slide+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8.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notesSlides/notesSlide3.xml" ContentType="application/vnd.openxmlformats-officedocument.presentationml.notesSlide+xml"/>
  <Override PartName="/ppt/slideLayouts/slideLayout2.xml" ContentType="application/vnd.openxmlformats-officedocument.presentationml.slideLayout+xml"/>
  <Override PartName="/ppt/notesSlides/notesSlide2.xml" ContentType="application/vnd.openxmlformats-officedocument.presentationml.notesSlide+xml"/>
  <Override PartName="/ppt/slideLayouts/slideLayout1.xml" ContentType="application/vnd.openxmlformats-officedocument.presentationml.slideLayout+xml"/>
  <Override PartName="/ppt/slideLayouts/slideLayout3.xml" ContentType="application/vnd.openxmlformats-officedocument.presentationml.slideLayout+xml"/>
  <Override PartName="/ppt/notesSlides/notesSlide1.xml" ContentType="application/vnd.openxmlformats-officedocument.presentationml.notesSlide+xml"/>
  <Override PartName="/ppt/theme/theme4.xml" ContentType="application/vnd.openxmlformats-officedocument.theme+xml"/>
  <Override PartName="/ppt/theme/theme2.xml" ContentType="application/vnd.openxmlformats-officedocument.theme+xml"/>
  <Override PartName="/ppt/notesMasters/notesMaster1.xml" ContentType="application/vnd.openxmlformats-officedocument.presentationml.notesMaster+xml"/>
  <Override PartName="/ppt/theme/theme1.xml" ContentType="application/vnd.openxmlformats-officedocument.theme+xml"/>
  <Override PartName="/ppt/theme/theme3.xml" ContentType="application/vnd.openxmlformats-officedocument.theme+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62" r:id="rId2"/>
    <p:sldMasterId id="2147483664" r:id="rId3"/>
  </p:sldMasterIdLst>
  <p:notesMasterIdLst>
    <p:notesMasterId r:id="rId16"/>
  </p:notesMasterIdLst>
  <p:sldIdLst>
    <p:sldId id="257" r:id="rId4"/>
    <p:sldId id="260" r:id="rId5"/>
    <p:sldId id="263" r:id="rId6"/>
    <p:sldId id="264" r:id="rId7"/>
    <p:sldId id="265" r:id="rId8"/>
    <p:sldId id="259" r:id="rId9"/>
    <p:sldId id="266" r:id="rId10"/>
    <p:sldId id="268" r:id="rId11"/>
    <p:sldId id="258" r:id="rId12"/>
    <p:sldId id="267" r:id="rId13"/>
    <p:sldId id="261" r:id="rId14"/>
    <p:sldId id="262" r:id="rId15"/>
  </p:sldIdLst>
  <p:sldSz cx="12192000" cy="6858000"/>
  <p:notesSz cx="6858000" cy="9144000"/>
  <p:defaultTextStyle>
    <a:defPPr>
      <a:defRPr lang="he-IL"/>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4313" autoAdjust="0"/>
    <p:restoredTop sz="94660"/>
  </p:normalViewPr>
  <p:slideViewPr>
    <p:cSldViewPr snapToGrid="0" showGuides="1">
      <p:cViewPr varScale="1">
        <p:scale>
          <a:sx n="95" d="100"/>
          <a:sy n="95" d="100"/>
        </p:scale>
        <p:origin x="132" y="468"/>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viewProps" Target="viewProps.xml"/><Relationship Id="rId3" Type="http://schemas.openxmlformats.org/officeDocument/2006/relationships/slideMaster" Target="slideMasters/slideMaster3.xml"/><Relationship Id="rId21" Type="http://schemas.openxmlformats.org/officeDocument/2006/relationships/customXml" Target="../customXml/item1.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customXml" Target="../customXml/item3.xml"/><Relationship Id="rId10" Type="http://schemas.openxmlformats.org/officeDocument/2006/relationships/slide" Target="slides/slide7.xml"/><Relationship Id="rId19" Type="http://schemas.openxmlformats.org/officeDocument/2006/relationships/theme" Target="theme/theme1.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customXml" Target="../customXml/item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58788"/>
          </a:xfrm>
          <a:prstGeom prst="rect">
            <a:avLst/>
          </a:prstGeom>
        </p:spPr>
        <p:txBody>
          <a:bodyPr vert="horz" lIns="91440" tIns="45720" rIns="91440" bIns="45720" rtlCol="1"/>
          <a:lstStyle>
            <a:lvl1pPr algn="r">
              <a:defRPr sz="1200"/>
            </a:lvl1pPr>
          </a:lstStyle>
          <a:p>
            <a:endParaRPr lang="he-IL"/>
          </a:p>
        </p:txBody>
      </p:sp>
      <p:sp>
        <p:nvSpPr>
          <p:cNvPr id="3" name="Date Placeholder 2"/>
          <p:cNvSpPr>
            <a:spLocks noGrp="1"/>
          </p:cNvSpPr>
          <p:nvPr>
            <p:ph type="dt" idx="1"/>
          </p:nvPr>
        </p:nvSpPr>
        <p:spPr>
          <a:xfrm>
            <a:off x="1588" y="0"/>
            <a:ext cx="2971800" cy="458788"/>
          </a:xfrm>
          <a:prstGeom prst="rect">
            <a:avLst/>
          </a:prstGeom>
        </p:spPr>
        <p:txBody>
          <a:bodyPr vert="horz" lIns="91440" tIns="45720" rIns="91440" bIns="45720" rtlCol="1"/>
          <a:lstStyle>
            <a:lvl1pPr algn="l">
              <a:defRPr sz="1200"/>
            </a:lvl1pPr>
          </a:lstStyle>
          <a:p>
            <a:fld id="{979B4280-E152-448A-A8F8-21B18D5026F8}" type="datetimeFigureOut">
              <a:rPr lang="he-IL" smtClean="0"/>
              <a:t>כ"ט/שבט/תשע"ד</a:t>
            </a:fld>
            <a:endParaRPr lang="he-IL"/>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1" anchor="ctr"/>
          <a:lstStyle/>
          <a:p>
            <a:endParaRPr lang="he-IL"/>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1"/>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he-IL"/>
          </a:p>
        </p:txBody>
      </p:sp>
      <p:sp>
        <p:nvSpPr>
          <p:cNvPr id="6" name="Footer Placeholder 5"/>
          <p:cNvSpPr>
            <a:spLocks noGrp="1"/>
          </p:cNvSpPr>
          <p:nvPr>
            <p:ph type="ftr" sz="quarter" idx="4"/>
          </p:nvPr>
        </p:nvSpPr>
        <p:spPr>
          <a:xfrm>
            <a:off x="3886200" y="8685213"/>
            <a:ext cx="2971800" cy="458787"/>
          </a:xfrm>
          <a:prstGeom prst="rect">
            <a:avLst/>
          </a:prstGeom>
        </p:spPr>
        <p:txBody>
          <a:bodyPr vert="horz" lIns="91440" tIns="45720" rIns="91440" bIns="45720" rtlCol="1" anchor="b"/>
          <a:lstStyle>
            <a:lvl1pPr algn="r">
              <a:defRPr sz="1200"/>
            </a:lvl1pPr>
          </a:lstStyle>
          <a:p>
            <a:endParaRPr lang="he-IL"/>
          </a:p>
        </p:txBody>
      </p:sp>
      <p:sp>
        <p:nvSpPr>
          <p:cNvPr id="7" name="Slide Number Placeholder 6"/>
          <p:cNvSpPr>
            <a:spLocks noGrp="1"/>
          </p:cNvSpPr>
          <p:nvPr>
            <p:ph type="sldNum" sz="quarter" idx="5"/>
          </p:nvPr>
        </p:nvSpPr>
        <p:spPr>
          <a:xfrm>
            <a:off x="1588" y="8685213"/>
            <a:ext cx="2971800" cy="458787"/>
          </a:xfrm>
          <a:prstGeom prst="rect">
            <a:avLst/>
          </a:prstGeom>
        </p:spPr>
        <p:txBody>
          <a:bodyPr vert="horz" lIns="91440" tIns="45720" rIns="91440" bIns="45720" rtlCol="1" anchor="b"/>
          <a:lstStyle>
            <a:lvl1pPr algn="l">
              <a:defRPr sz="1200"/>
            </a:lvl1pPr>
          </a:lstStyle>
          <a:p>
            <a:fld id="{08636A36-399A-4A74-9321-3EE4B946CEC9}" type="slidenum">
              <a:rPr lang="he-IL" smtClean="0"/>
              <a:t>‹#›</a:t>
            </a:fld>
            <a:endParaRPr lang="he-IL"/>
          </a:p>
        </p:txBody>
      </p:sp>
    </p:spTree>
    <p:extLst>
      <p:ext uri="{BB962C8B-B14F-4D97-AF65-F5344CB8AC3E}">
        <p14:creationId xmlns:p14="http://schemas.microsoft.com/office/powerpoint/2010/main" val="73728779"/>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17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he-IL" altLang="he-IL" smtClean="0"/>
          </a:p>
        </p:txBody>
      </p:sp>
      <p:sp>
        <p:nvSpPr>
          <p:cNvPr id="717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cs typeface="Arial" panose="020B0604020202020204" pitchFamily="34" charset="0"/>
              </a:defRPr>
            </a:lvl1pPr>
            <a:lvl2pPr marL="742950" indent="-285750">
              <a:defRPr>
                <a:solidFill>
                  <a:schemeClr val="tx1"/>
                </a:solidFill>
                <a:latin typeface="Calibri" panose="020F0502020204030204" pitchFamily="34" charset="0"/>
                <a:cs typeface="Arial" panose="020B0604020202020204" pitchFamily="34" charset="0"/>
              </a:defRPr>
            </a:lvl2pPr>
            <a:lvl3pPr marL="1143000" indent="-228600">
              <a:defRPr>
                <a:solidFill>
                  <a:schemeClr val="tx1"/>
                </a:solidFill>
                <a:latin typeface="Calibri" panose="020F0502020204030204" pitchFamily="34" charset="0"/>
                <a:cs typeface="Arial" panose="020B0604020202020204" pitchFamily="34" charset="0"/>
              </a:defRPr>
            </a:lvl3pPr>
            <a:lvl4pPr marL="1600200" indent="-228600">
              <a:defRPr>
                <a:solidFill>
                  <a:schemeClr val="tx1"/>
                </a:solidFill>
                <a:latin typeface="Calibri" panose="020F0502020204030204" pitchFamily="34" charset="0"/>
                <a:cs typeface="Arial" panose="020B0604020202020204" pitchFamily="34" charset="0"/>
              </a:defRPr>
            </a:lvl4pPr>
            <a:lvl5pPr marL="2057400" indent="-228600">
              <a:defRPr>
                <a:solidFill>
                  <a:schemeClr val="tx1"/>
                </a:solidFill>
                <a:latin typeface="Calibri" panose="020F0502020204030204" pitchFamily="34" charset="0"/>
                <a:cs typeface="Arial" panose="020B0604020202020204" pitchFamily="34" charset="0"/>
              </a:defRPr>
            </a:lvl5pPr>
            <a:lvl6pPr marL="2514600" indent="-228600" algn="l" rtl="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algn="l" rtl="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algn="l" rtl="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algn="l" rtl="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fld id="{2BC28D20-6AE4-4F60-BDD8-DA5A87C7F4FF}" type="slidenum">
              <a:rPr lang="he-IL" altLang="he-IL" smtClean="0">
                <a:solidFill>
                  <a:prstClr val="black"/>
                </a:solidFill>
              </a:rPr>
              <a:pPr/>
              <a:t>1</a:t>
            </a:fld>
            <a:endParaRPr lang="he-IL" altLang="he-IL" smtClean="0">
              <a:solidFill>
                <a:prstClr val="black"/>
              </a:solidFill>
            </a:endParaRPr>
          </a:p>
        </p:txBody>
      </p:sp>
    </p:spTree>
    <p:extLst>
      <p:ext uri="{BB962C8B-B14F-4D97-AF65-F5344CB8AC3E}">
        <p14:creationId xmlns:p14="http://schemas.microsoft.com/office/powerpoint/2010/main" val="280400409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246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l" rtl="0"/>
            <a:r>
              <a:rPr lang="en-US" altLang="he-IL" smtClean="0"/>
              <a:t>We have a new reporting system that has just been released. You’ll get a full tour a bit later.</a:t>
            </a:r>
            <a:endParaRPr lang="he-IL" altLang="he-IL" smtClean="0"/>
          </a:p>
        </p:txBody>
      </p:sp>
      <p:sp>
        <p:nvSpPr>
          <p:cNvPr id="6246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cs typeface="Arial" panose="020B0604020202020204" pitchFamily="34" charset="0"/>
              </a:defRPr>
            </a:lvl1pPr>
            <a:lvl2pPr marL="742950" indent="-285750">
              <a:defRPr>
                <a:solidFill>
                  <a:schemeClr val="tx1"/>
                </a:solidFill>
                <a:latin typeface="Calibri" panose="020F0502020204030204" pitchFamily="34" charset="0"/>
                <a:cs typeface="Arial" panose="020B0604020202020204" pitchFamily="34" charset="0"/>
              </a:defRPr>
            </a:lvl2pPr>
            <a:lvl3pPr marL="1143000" indent="-228600">
              <a:defRPr>
                <a:solidFill>
                  <a:schemeClr val="tx1"/>
                </a:solidFill>
                <a:latin typeface="Calibri" panose="020F0502020204030204" pitchFamily="34" charset="0"/>
                <a:cs typeface="Arial" panose="020B0604020202020204" pitchFamily="34" charset="0"/>
              </a:defRPr>
            </a:lvl3pPr>
            <a:lvl4pPr marL="1600200" indent="-228600">
              <a:defRPr>
                <a:solidFill>
                  <a:schemeClr val="tx1"/>
                </a:solidFill>
                <a:latin typeface="Calibri" panose="020F0502020204030204" pitchFamily="34" charset="0"/>
                <a:cs typeface="Arial" panose="020B0604020202020204" pitchFamily="34" charset="0"/>
              </a:defRPr>
            </a:lvl4pPr>
            <a:lvl5pPr marL="2057400" indent="-228600">
              <a:defRPr>
                <a:solidFill>
                  <a:schemeClr val="tx1"/>
                </a:solidFill>
                <a:latin typeface="Calibri" panose="020F0502020204030204" pitchFamily="34" charset="0"/>
                <a:cs typeface="Arial" panose="020B0604020202020204" pitchFamily="34" charset="0"/>
              </a:defRPr>
            </a:lvl5pPr>
            <a:lvl6pPr marL="2514600" indent="-228600" algn="l" rtl="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algn="l" rtl="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algn="l" rtl="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algn="l" rtl="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fld id="{F5FFA491-9B53-402C-9C94-FE7E9DF3739C}" type="slidenum">
              <a:rPr lang="he-IL" altLang="he-IL">
                <a:solidFill>
                  <a:prstClr val="black"/>
                </a:solidFill>
              </a:rPr>
              <a:pPr/>
              <a:t>6</a:t>
            </a:fld>
            <a:endParaRPr lang="he-IL" altLang="he-IL">
              <a:solidFill>
                <a:prstClr val="black"/>
              </a:solidFill>
            </a:endParaRPr>
          </a:p>
        </p:txBody>
      </p:sp>
    </p:spTree>
    <p:extLst>
      <p:ext uri="{BB962C8B-B14F-4D97-AF65-F5344CB8AC3E}">
        <p14:creationId xmlns:p14="http://schemas.microsoft.com/office/powerpoint/2010/main" val="348644195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246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l" rtl="0"/>
            <a:r>
              <a:rPr lang="en-US" altLang="he-IL" smtClean="0"/>
              <a:t>We have a new reporting system that has just been released. You’ll get a full tour a bit later.</a:t>
            </a:r>
            <a:endParaRPr lang="he-IL" altLang="he-IL" smtClean="0"/>
          </a:p>
        </p:txBody>
      </p:sp>
      <p:sp>
        <p:nvSpPr>
          <p:cNvPr id="6246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cs typeface="Arial" panose="020B0604020202020204" pitchFamily="34" charset="0"/>
              </a:defRPr>
            </a:lvl1pPr>
            <a:lvl2pPr marL="742950" indent="-285750">
              <a:defRPr>
                <a:solidFill>
                  <a:schemeClr val="tx1"/>
                </a:solidFill>
                <a:latin typeface="Calibri" panose="020F0502020204030204" pitchFamily="34" charset="0"/>
                <a:cs typeface="Arial" panose="020B0604020202020204" pitchFamily="34" charset="0"/>
              </a:defRPr>
            </a:lvl2pPr>
            <a:lvl3pPr marL="1143000" indent="-228600">
              <a:defRPr>
                <a:solidFill>
                  <a:schemeClr val="tx1"/>
                </a:solidFill>
                <a:latin typeface="Calibri" panose="020F0502020204030204" pitchFamily="34" charset="0"/>
                <a:cs typeface="Arial" panose="020B0604020202020204" pitchFamily="34" charset="0"/>
              </a:defRPr>
            </a:lvl3pPr>
            <a:lvl4pPr marL="1600200" indent="-228600">
              <a:defRPr>
                <a:solidFill>
                  <a:schemeClr val="tx1"/>
                </a:solidFill>
                <a:latin typeface="Calibri" panose="020F0502020204030204" pitchFamily="34" charset="0"/>
                <a:cs typeface="Arial" panose="020B0604020202020204" pitchFamily="34" charset="0"/>
              </a:defRPr>
            </a:lvl4pPr>
            <a:lvl5pPr marL="2057400" indent="-228600">
              <a:defRPr>
                <a:solidFill>
                  <a:schemeClr val="tx1"/>
                </a:solidFill>
                <a:latin typeface="Calibri" panose="020F0502020204030204" pitchFamily="34" charset="0"/>
                <a:cs typeface="Arial" panose="020B0604020202020204" pitchFamily="34" charset="0"/>
              </a:defRPr>
            </a:lvl5pPr>
            <a:lvl6pPr marL="2514600" indent="-228600" algn="l" rtl="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algn="l" rtl="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algn="l" rtl="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algn="l" rtl="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fld id="{F5FFA491-9B53-402C-9C94-FE7E9DF3739C}" type="slidenum">
              <a:rPr lang="he-IL" altLang="he-IL" smtClean="0">
                <a:solidFill>
                  <a:prstClr val="black"/>
                </a:solidFill>
              </a:rPr>
              <a:pPr/>
              <a:t>9</a:t>
            </a:fld>
            <a:endParaRPr lang="he-IL" altLang="he-IL" smtClean="0">
              <a:solidFill>
                <a:prstClr val="black"/>
              </a:solidFill>
            </a:endParaRPr>
          </a:p>
        </p:txBody>
      </p:sp>
    </p:spTree>
    <p:extLst>
      <p:ext uri="{BB962C8B-B14F-4D97-AF65-F5344CB8AC3E}">
        <p14:creationId xmlns:p14="http://schemas.microsoft.com/office/powerpoint/2010/main" val="91622438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120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smtClean="0"/>
              <a:t>I want to emphasize once again that we welcome your ideas.  Please email us at support@adCore.com or tell us personally what you think should be changed or improved.  We take your feedback very seriously, so please don’t hesitate to let us know what’s on your mind. </a:t>
            </a:r>
            <a:endParaRPr lang="he-IL" smtClean="0"/>
          </a:p>
        </p:txBody>
      </p:sp>
      <p:sp>
        <p:nvSpPr>
          <p:cNvPr id="5120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cs typeface="Arial" panose="020B0604020202020204" pitchFamily="34" charset="0"/>
              </a:defRPr>
            </a:lvl1pPr>
            <a:lvl2pPr marL="742950" indent="-285750">
              <a:defRPr>
                <a:solidFill>
                  <a:schemeClr val="tx1"/>
                </a:solidFill>
                <a:latin typeface="Calibri" panose="020F0502020204030204" pitchFamily="34" charset="0"/>
                <a:cs typeface="Arial" panose="020B0604020202020204" pitchFamily="34" charset="0"/>
              </a:defRPr>
            </a:lvl2pPr>
            <a:lvl3pPr marL="1143000" indent="-228600">
              <a:defRPr>
                <a:solidFill>
                  <a:schemeClr val="tx1"/>
                </a:solidFill>
                <a:latin typeface="Calibri" panose="020F0502020204030204" pitchFamily="34" charset="0"/>
                <a:cs typeface="Arial" panose="020B0604020202020204" pitchFamily="34" charset="0"/>
              </a:defRPr>
            </a:lvl3pPr>
            <a:lvl4pPr marL="1600200" indent="-228600">
              <a:defRPr>
                <a:solidFill>
                  <a:schemeClr val="tx1"/>
                </a:solidFill>
                <a:latin typeface="Calibri" panose="020F0502020204030204" pitchFamily="34" charset="0"/>
                <a:cs typeface="Arial" panose="020B0604020202020204" pitchFamily="34" charset="0"/>
              </a:defRPr>
            </a:lvl4pPr>
            <a:lvl5pPr marL="2057400" indent="-228600">
              <a:defRPr>
                <a:solidFill>
                  <a:schemeClr val="tx1"/>
                </a:solidFill>
                <a:latin typeface="Calibri" panose="020F0502020204030204" pitchFamily="34" charset="0"/>
                <a:cs typeface="Arial" panose="020B0604020202020204" pitchFamily="34" charset="0"/>
              </a:defRPr>
            </a:lvl5pPr>
            <a:lvl6pPr marL="2514600" indent="-228600" algn="l" rtl="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algn="l" rtl="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algn="l" rtl="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algn="l" rtl="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fld id="{B3790A4E-3D6B-4321-BA07-3C152076B2EA}" type="slidenum">
              <a:rPr lang="en-US" altLang="he-IL" smtClean="0"/>
              <a:pPr/>
              <a:t>11</a:t>
            </a:fld>
            <a:endParaRPr lang="en-US" altLang="he-IL" smtClean="0"/>
          </a:p>
        </p:txBody>
      </p:sp>
    </p:spTree>
    <p:extLst>
      <p:ext uri="{BB962C8B-B14F-4D97-AF65-F5344CB8AC3E}">
        <p14:creationId xmlns:p14="http://schemas.microsoft.com/office/powerpoint/2010/main" val="226301373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325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he-IL" smtClean="0"/>
              <a:t>Thanks you once again for your time. We are doing our best to allow you to create tailor-made SEM reports on a grand scale.</a:t>
            </a:r>
            <a:endParaRPr lang="he-IL" altLang="he-IL" smtClean="0"/>
          </a:p>
        </p:txBody>
      </p:sp>
      <p:sp>
        <p:nvSpPr>
          <p:cNvPr id="5325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cs typeface="Arial" panose="020B0604020202020204" pitchFamily="34" charset="0"/>
              </a:defRPr>
            </a:lvl1pPr>
            <a:lvl2pPr marL="742950" indent="-285750">
              <a:defRPr>
                <a:solidFill>
                  <a:schemeClr val="tx1"/>
                </a:solidFill>
                <a:latin typeface="Calibri" panose="020F0502020204030204" pitchFamily="34" charset="0"/>
                <a:cs typeface="Arial" panose="020B0604020202020204" pitchFamily="34" charset="0"/>
              </a:defRPr>
            </a:lvl2pPr>
            <a:lvl3pPr marL="1143000" indent="-228600">
              <a:defRPr>
                <a:solidFill>
                  <a:schemeClr val="tx1"/>
                </a:solidFill>
                <a:latin typeface="Calibri" panose="020F0502020204030204" pitchFamily="34" charset="0"/>
                <a:cs typeface="Arial" panose="020B0604020202020204" pitchFamily="34" charset="0"/>
              </a:defRPr>
            </a:lvl3pPr>
            <a:lvl4pPr marL="1600200" indent="-228600">
              <a:defRPr>
                <a:solidFill>
                  <a:schemeClr val="tx1"/>
                </a:solidFill>
                <a:latin typeface="Calibri" panose="020F0502020204030204" pitchFamily="34" charset="0"/>
                <a:cs typeface="Arial" panose="020B0604020202020204" pitchFamily="34" charset="0"/>
              </a:defRPr>
            </a:lvl4pPr>
            <a:lvl5pPr marL="2057400" indent="-228600">
              <a:defRPr>
                <a:solidFill>
                  <a:schemeClr val="tx1"/>
                </a:solidFill>
                <a:latin typeface="Calibri" panose="020F0502020204030204" pitchFamily="34" charset="0"/>
                <a:cs typeface="Arial" panose="020B0604020202020204" pitchFamily="34" charset="0"/>
              </a:defRPr>
            </a:lvl5pPr>
            <a:lvl6pPr marL="2514600" indent="-228600" algn="l" rtl="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algn="l" rtl="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algn="l" rtl="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algn="l" rtl="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fld id="{9B79C6DB-28EE-4982-9DD0-9003868847E7}" type="slidenum">
              <a:rPr lang="en-US" altLang="he-IL" smtClean="0">
                <a:solidFill>
                  <a:prstClr val="black"/>
                </a:solidFill>
              </a:rPr>
              <a:pPr/>
              <a:t>12</a:t>
            </a:fld>
            <a:endParaRPr lang="en-US" altLang="he-IL" smtClean="0">
              <a:solidFill>
                <a:prstClr val="black"/>
              </a:solidFill>
            </a:endParaRPr>
          </a:p>
        </p:txBody>
      </p:sp>
    </p:spTree>
    <p:extLst>
      <p:ext uri="{BB962C8B-B14F-4D97-AF65-F5344CB8AC3E}">
        <p14:creationId xmlns:p14="http://schemas.microsoft.com/office/powerpoint/2010/main" val="238447795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8" name="Text Placeholder 6"/>
          <p:cNvSpPr>
            <a:spLocks noGrp="1"/>
          </p:cNvSpPr>
          <p:nvPr>
            <p:ph type="body" sz="quarter" idx="10"/>
          </p:nvPr>
        </p:nvSpPr>
        <p:spPr>
          <a:xfrm>
            <a:off x="508000" y="685800"/>
            <a:ext cx="8331200" cy="533400"/>
          </a:xfrm>
        </p:spPr>
        <p:txBody>
          <a:bodyPr/>
          <a:lstStyle>
            <a:lvl1pPr marL="0" indent="0" rtl="0">
              <a:buNone/>
              <a:defRPr>
                <a:solidFill>
                  <a:schemeClr val="bg1"/>
                </a:solidFill>
                <a:latin typeface="+mj-lt"/>
                <a:cs typeface="Arial" pitchFamily="34" charset="0"/>
              </a:defRPr>
            </a:lvl1pPr>
          </a:lstStyle>
          <a:p>
            <a:pPr lvl="0"/>
            <a:r>
              <a:rPr lang="en-US" dirty="0" smtClean="0"/>
              <a:t>Click to edit Master text styles</a:t>
            </a:r>
          </a:p>
        </p:txBody>
      </p:sp>
      <p:sp>
        <p:nvSpPr>
          <p:cNvPr id="9" name="Text Placeholder 8"/>
          <p:cNvSpPr>
            <a:spLocks noGrp="1"/>
          </p:cNvSpPr>
          <p:nvPr>
            <p:ph type="body" sz="quarter" idx="11"/>
          </p:nvPr>
        </p:nvSpPr>
        <p:spPr>
          <a:xfrm>
            <a:off x="9347200" y="762000"/>
            <a:ext cx="2133600" cy="381000"/>
          </a:xfrm>
        </p:spPr>
        <p:txBody>
          <a:bodyPr/>
          <a:lstStyle>
            <a:lvl1pPr marL="0" indent="0" algn="ctr">
              <a:buNone/>
              <a:defRPr sz="1600">
                <a:solidFill>
                  <a:schemeClr val="bg1"/>
                </a:solidFill>
                <a:latin typeface="+mj-lt"/>
              </a:defRPr>
            </a:lvl1pPr>
          </a:lstStyle>
          <a:p>
            <a:pPr lvl="0"/>
            <a:r>
              <a:rPr lang="en-US" dirty="0" smtClean="0"/>
              <a:t>Click to edit</a:t>
            </a:r>
          </a:p>
        </p:txBody>
      </p:sp>
      <p:sp>
        <p:nvSpPr>
          <p:cNvPr id="3" name="Content Placeholder 2"/>
          <p:cNvSpPr>
            <a:spLocks noGrp="1"/>
          </p:cNvSpPr>
          <p:nvPr>
            <p:ph sz="quarter" idx="12"/>
          </p:nvPr>
        </p:nvSpPr>
        <p:spPr>
          <a:xfrm>
            <a:off x="508000" y="1676400"/>
            <a:ext cx="11074400" cy="4724400"/>
          </a:xfrm>
        </p:spPr>
        <p:txBody>
          <a:bodyPr/>
          <a:lstStyle>
            <a:lvl1pPr>
              <a:defRPr>
                <a:latin typeface="+mj-lt"/>
              </a:defRPr>
            </a:lvl1pPr>
            <a:lvl2pPr>
              <a:defRPr>
                <a:latin typeface="+mj-lt"/>
              </a:defRPr>
            </a:lvl2pPr>
            <a:lvl3pPr>
              <a:defRPr>
                <a:latin typeface="+mj-lt"/>
              </a:defRPr>
            </a:lvl3pPr>
            <a:lvl4pPr>
              <a:defRPr>
                <a:latin typeface="+mj-lt"/>
              </a:defRPr>
            </a:lvl4pPr>
            <a:lvl5pPr>
              <a:defRPr>
                <a:latin typeface="+mj-l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355673366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Main Page">
    <p:spTree>
      <p:nvGrpSpPr>
        <p:cNvPr id="1" name=""/>
        <p:cNvGrpSpPr/>
        <p:nvPr/>
      </p:nvGrpSpPr>
      <p:grpSpPr>
        <a:xfrm>
          <a:off x="0" y="0"/>
          <a:ext cx="0" cy="0"/>
          <a:chOff x="0" y="0"/>
          <a:chExt cx="0" cy="0"/>
        </a:xfrm>
      </p:grpSpPr>
      <p:sp>
        <p:nvSpPr>
          <p:cNvPr id="6" name="Text Placeholder 6"/>
          <p:cNvSpPr>
            <a:spLocks noGrp="1"/>
          </p:cNvSpPr>
          <p:nvPr>
            <p:ph type="body" sz="quarter" idx="10"/>
          </p:nvPr>
        </p:nvSpPr>
        <p:spPr>
          <a:xfrm>
            <a:off x="508000" y="685800"/>
            <a:ext cx="8331200" cy="533400"/>
          </a:xfrm>
        </p:spPr>
        <p:txBody>
          <a:bodyPr/>
          <a:lstStyle>
            <a:lvl1pPr marL="0" indent="0">
              <a:buNone/>
              <a:defRPr>
                <a:solidFill>
                  <a:schemeClr val="bg1"/>
                </a:solidFill>
                <a:latin typeface="+mj-lt"/>
                <a:cs typeface="Arial" pitchFamily="34" charset="0"/>
              </a:defRPr>
            </a:lvl1pPr>
          </a:lstStyle>
          <a:p>
            <a:pPr lvl="0"/>
            <a:r>
              <a:rPr lang="en-US" dirty="0" smtClean="0"/>
              <a:t>Click to edit Master text styles</a:t>
            </a:r>
          </a:p>
        </p:txBody>
      </p:sp>
      <p:sp>
        <p:nvSpPr>
          <p:cNvPr id="8" name="Text Placeholder 8"/>
          <p:cNvSpPr>
            <a:spLocks noGrp="1"/>
          </p:cNvSpPr>
          <p:nvPr>
            <p:ph type="body" sz="quarter" idx="11"/>
          </p:nvPr>
        </p:nvSpPr>
        <p:spPr>
          <a:xfrm>
            <a:off x="9347200" y="762000"/>
            <a:ext cx="2133600" cy="381000"/>
          </a:xfrm>
        </p:spPr>
        <p:txBody>
          <a:bodyPr/>
          <a:lstStyle>
            <a:lvl1pPr marL="0" indent="0" algn="ctr">
              <a:buNone/>
              <a:defRPr sz="1600">
                <a:solidFill>
                  <a:schemeClr val="bg1"/>
                </a:solidFill>
                <a:latin typeface="+mj-lt"/>
              </a:defRPr>
            </a:lvl1pPr>
          </a:lstStyle>
          <a:p>
            <a:pPr lvl="0"/>
            <a:r>
              <a:rPr lang="en-US" dirty="0" smtClean="0"/>
              <a:t>Click to edit</a:t>
            </a:r>
          </a:p>
        </p:txBody>
      </p:sp>
      <p:sp>
        <p:nvSpPr>
          <p:cNvPr id="10" name="Content Placeholder 9"/>
          <p:cNvSpPr>
            <a:spLocks noGrp="1"/>
          </p:cNvSpPr>
          <p:nvPr>
            <p:ph sz="quarter" idx="12"/>
          </p:nvPr>
        </p:nvSpPr>
        <p:spPr>
          <a:xfrm>
            <a:off x="508000" y="1676400"/>
            <a:ext cx="11074400" cy="4724400"/>
          </a:xfrm>
        </p:spPr>
        <p:txBody>
          <a:bodyPr/>
          <a:lstStyle>
            <a:lvl1pPr>
              <a:defRPr>
                <a:latin typeface="+mj-lt"/>
              </a:defRPr>
            </a:lvl1pPr>
            <a:lvl2pPr>
              <a:defRPr>
                <a:latin typeface="+mj-lt"/>
              </a:defRPr>
            </a:lvl2pPr>
            <a:lvl3pPr>
              <a:defRPr>
                <a:latin typeface="+mj-lt"/>
              </a:defRPr>
            </a:lvl3pPr>
            <a:lvl4pPr>
              <a:defRPr>
                <a:latin typeface="+mj-lt"/>
              </a:defRPr>
            </a:lvl4pPr>
            <a:lvl5pPr>
              <a:defRPr>
                <a:latin typeface="+mj-l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217345323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8" name="Text Placeholder 6"/>
          <p:cNvSpPr>
            <a:spLocks noGrp="1"/>
          </p:cNvSpPr>
          <p:nvPr>
            <p:ph type="body" sz="quarter" idx="10"/>
          </p:nvPr>
        </p:nvSpPr>
        <p:spPr>
          <a:xfrm>
            <a:off x="508000" y="685800"/>
            <a:ext cx="8331200" cy="533400"/>
          </a:xfrm>
        </p:spPr>
        <p:txBody>
          <a:bodyPr/>
          <a:lstStyle>
            <a:lvl1pPr marL="0" indent="0" rtl="0">
              <a:buNone/>
              <a:defRPr>
                <a:solidFill>
                  <a:schemeClr val="bg1"/>
                </a:solidFill>
                <a:latin typeface="+mj-lt"/>
                <a:cs typeface="Arial" pitchFamily="34" charset="0"/>
              </a:defRPr>
            </a:lvl1pPr>
          </a:lstStyle>
          <a:p>
            <a:pPr lvl="0"/>
            <a:r>
              <a:rPr lang="en-US" dirty="0" smtClean="0"/>
              <a:t>Click to edit Master text styles</a:t>
            </a:r>
          </a:p>
        </p:txBody>
      </p:sp>
      <p:sp>
        <p:nvSpPr>
          <p:cNvPr id="9" name="Text Placeholder 8"/>
          <p:cNvSpPr>
            <a:spLocks noGrp="1"/>
          </p:cNvSpPr>
          <p:nvPr>
            <p:ph type="body" sz="quarter" idx="11"/>
          </p:nvPr>
        </p:nvSpPr>
        <p:spPr>
          <a:xfrm>
            <a:off x="9347200" y="762000"/>
            <a:ext cx="2133600" cy="381000"/>
          </a:xfrm>
        </p:spPr>
        <p:txBody>
          <a:bodyPr/>
          <a:lstStyle>
            <a:lvl1pPr marL="0" indent="0" algn="ctr">
              <a:buNone/>
              <a:defRPr sz="1600">
                <a:solidFill>
                  <a:schemeClr val="bg1"/>
                </a:solidFill>
                <a:latin typeface="+mj-lt"/>
              </a:defRPr>
            </a:lvl1pPr>
          </a:lstStyle>
          <a:p>
            <a:pPr lvl="0"/>
            <a:r>
              <a:rPr lang="en-US" dirty="0" smtClean="0"/>
              <a:t>Click to edit</a:t>
            </a:r>
          </a:p>
        </p:txBody>
      </p:sp>
      <p:sp>
        <p:nvSpPr>
          <p:cNvPr id="3" name="Content Placeholder 2"/>
          <p:cNvSpPr>
            <a:spLocks noGrp="1"/>
          </p:cNvSpPr>
          <p:nvPr>
            <p:ph sz="quarter" idx="12"/>
          </p:nvPr>
        </p:nvSpPr>
        <p:spPr>
          <a:xfrm>
            <a:off x="508000" y="1676400"/>
            <a:ext cx="11074400" cy="4724400"/>
          </a:xfrm>
        </p:spPr>
        <p:txBody>
          <a:bodyPr/>
          <a:lstStyle>
            <a:lvl1pPr>
              <a:defRPr>
                <a:latin typeface="+mj-lt"/>
              </a:defRPr>
            </a:lvl1pPr>
            <a:lvl2pPr>
              <a:defRPr>
                <a:latin typeface="+mj-lt"/>
              </a:defRPr>
            </a:lvl2pPr>
            <a:lvl3pPr>
              <a:defRPr>
                <a:latin typeface="+mj-lt"/>
              </a:defRPr>
            </a:lvl3pPr>
            <a:lvl4pPr>
              <a:defRPr>
                <a:latin typeface="+mj-lt"/>
              </a:defRPr>
            </a:lvl4pPr>
            <a:lvl5pPr>
              <a:defRPr>
                <a:latin typeface="+mj-l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3992271922"/>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2.xml"/><Relationship Id="rId1" Type="http://schemas.openxmlformats.org/officeDocument/2006/relationships/slideLayout" Target="../slideLayouts/slideLayout2.xml"/></Relationships>
</file>

<file path=ppt/slideMasters/_rels/slideMaster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3.xml"/><Relationship Id="rId1" Type="http://schemas.openxmlformats.org/officeDocument/2006/relationships/slideLayout" Target="../slideLayouts/slideLayout3.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050" name="Title Placeholder 1"/>
          <p:cNvSpPr>
            <a:spLocks noGrp="1"/>
          </p:cNvSpPr>
          <p:nvPr>
            <p:ph type="title"/>
          </p:nvPr>
        </p:nvSpPr>
        <p:spPr bwMode="auto">
          <a:xfrm>
            <a:off x="609600" y="274638"/>
            <a:ext cx="10972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he-IL" smtClean="0"/>
              <a:t>Click to edit Master title style</a:t>
            </a:r>
          </a:p>
        </p:txBody>
      </p:sp>
      <p:sp>
        <p:nvSpPr>
          <p:cNvPr id="2051" name="Text Placeholder 2"/>
          <p:cNvSpPr>
            <a:spLocks noGrp="1"/>
          </p:cNvSpPr>
          <p:nvPr>
            <p:ph type="body" idx="1"/>
          </p:nvPr>
        </p:nvSpPr>
        <p:spPr bwMode="auto">
          <a:xfrm>
            <a:off x="609600" y="1600201"/>
            <a:ext cx="109728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he-IL" smtClean="0"/>
              <a:t>Click to edit Master text styles</a:t>
            </a:r>
          </a:p>
          <a:p>
            <a:pPr lvl="1"/>
            <a:r>
              <a:rPr lang="en-US" altLang="he-IL" smtClean="0"/>
              <a:t>Second level</a:t>
            </a:r>
          </a:p>
          <a:p>
            <a:pPr lvl="2"/>
            <a:r>
              <a:rPr lang="en-US" altLang="he-IL" smtClean="0"/>
              <a:t>Third level</a:t>
            </a:r>
          </a:p>
          <a:p>
            <a:pPr lvl="3"/>
            <a:r>
              <a:rPr lang="en-US" altLang="he-IL" smtClean="0"/>
              <a:t>Fourth level</a:t>
            </a:r>
          </a:p>
          <a:p>
            <a:pPr lvl="4"/>
            <a:r>
              <a:rPr lang="en-US" altLang="he-IL" smtClean="0"/>
              <a:t>Fifth level</a:t>
            </a:r>
          </a:p>
        </p:txBody>
      </p:sp>
      <p:sp>
        <p:nvSpPr>
          <p:cNvPr id="4" name="Date Placeholder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a:solidFill>
                  <a:schemeClr val="tx1">
                    <a:tint val="75000"/>
                  </a:schemeClr>
                </a:solidFill>
                <a:latin typeface="+mn-lt"/>
                <a:cs typeface="+mn-cs"/>
              </a:defRPr>
            </a:lvl1pPr>
          </a:lstStyle>
          <a:p>
            <a:pPr rtl="0">
              <a:defRPr/>
            </a:pPr>
            <a:fld id="{3ED9C828-70A1-4F13-A3F3-52D252FCD14D}" type="datetimeFigureOut">
              <a:rPr lang="en-US">
                <a:solidFill>
                  <a:srgbClr val="212421">
                    <a:tint val="75000"/>
                  </a:srgbClr>
                </a:solidFill>
              </a:rPr>
              <a:pPr rtl="0">
                <a:defRPr/>
              </a:pPr>
              <a:t>1/30/2014</a:t>
            </a:fld>
            <a:endParaRPr lang="en-US">
              <a:solidFill>
                <a:srgbClr val="212421">
                  <a:tint val="75000"/>
                </a:srgbClr>
              </a:solidFill>
            </a:endParaRPr>
          </a:p>
        </p:txBody>
      </p:sp>
      <p:sp>
        <p:nvSpPr>
          <p:cNvPr id="5" name="Footer Placeholder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eaLnBrk="1" fontAlgn="auto" hangingPunct="1">
              <a:spcBef>
                <a:spcPts val="0"/>
              </a:spcBef>
              <a:spcAft>
                <a:spcPts val="0"/>
              </a:spcAft>
              <a:defRPr sz="1200">
                <a:solidFill>
                  <a:schemeClr val="tx1">
                    <a:tint val="75000"/>
                  </a:schemeClr>
                </a:solidFill>
                <a:latin typeface="+mn-lt"/>
                <a:cs typeface="+mn-cs"/>
              </a:defRPr>
            </a:lvl1pPr>
          </a:lstStyle>
          <a:p>
            <a:pPr rtl="0">
              <a:defRPr/>
            </a:pPr>
            <a:endParaRPr lang="en-US">
              <a:solidFill>
                <a:srgbClr val="212421">
                  <a:tint val="75000"/>
                </a:srgbClr>
              </a:solidFill>
            </a:endParaRPr>
          </a:p>
        </p:txBody>
      </p:sp>
      <p:sp>
        <p:nvSpPr>
          <p:cNvPr id="6" name="Slide Number Placeholder 5"/>
          <p:cNvSpPr>
            <a:spLocks noGrp="1"/>
          </p:cNvSpPr>
          <p:nvPr>
            <p:ph type="sldNum" sz="quarter" idx="4"/>
          </p:nvPr>
        </p:nvSpPr>
        <p:spPr>
          <a:xfrm>
            <a:off x="8737600" y="6356351"/>
            <a:ext cx="2844800"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200">
                <a:solidFill>
                  <a:srgbClr val="8C8C8C"/>
                </a:solidFill>
                <a:latin typeface="Arial" panose="020B0604020202020204" pitchFamily="34" charset="0"/>
              </a:defRPr>
            </a:lvl1pPr>
          </a:lstStyle>
          <a:p>
            <a:pPr rtl="0" fontAlgn="base">
              <a:spcBef>
                <a:spcPct val="0"/>
              </a:spcBef>
              <a:spcAft>
                <a:spcPct val="0"/>
              </a:spcAft>
              <a:defRPr/>
            </a:pPr>
            <a:fld id="{0DC6DA5C-0CB0-4117-98CA-E5A70DA6B886}" type="slidenum">
              <a:rPr lang="en-US" altLang="he-IL"/>
              <a:pPr rtl="0" fontAlgn="base">
                <a:spcBef>
                  <a:spcPct val="0"/>
                </a:spcBef>
                <a:spcAft>
                  <a:spcPct val="0"/>
                </a:spcAft>
                <a:defRPr/>
              </a:pPr>
              <a:t>‹#›</a:t>
            </a:fld>
            <a:endParaRPr lang="en-US" altLang="he-IL"/>
          </a:p>
        </p:txBody>
      </p:sp>
      <p:sp>
        <p:nvSpPr>
          <p:cNvPr id="7" name="Rectangle 6"/>
          <p:cNvSpPr/>
          <p:nvPr userDrawn="1"/>
        </p:nvSpPr>
        <p:spPr>
          <a:xfrm>
            <a:off x="-101600" y="0"/>
            <a:ext cx="12293600" cy="6858000"/>
          </a:xfrm>
          <a:prstGeom prst="rect">
            <a:avLst/>
          </a:prstGeom>
          <a:solidFill>
            <a:srgbClr val="E0E0E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a:defRPr/>
            </a:pPr>
            <a:endParaRPr lang="en-US" sz="1800" dirty="0">
              <a:solidFill>
                <a:prstClr val="white"/>
              </a:solidFill>
            </a:endParaRPr>
          </a:p>
        </p:txBody>
      </p:sp>
      <p:sp>
        <p:nvSpPr>
          <p:cNvPr id="8" name="Rectangle 7"/>
          <p:cNvSpPr/>
          <p:nvPr userDrawn="1"/>
        </p:nvSpPr>
        <p:spPr>
          <a:xfrm>
            <a:off x="304800" y="1524000"/>
            <a:ext cx="11514667" cy="5029200"/>
          </a:xfrm>
          <a:prstGeom prst="rect">
            <a:avLst/>
          </a:prstGeom>
          <a:solidFill>
            <a:srgbClr val="50B5FA"/>
          </a:solidFill>
          <a:ln w="317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a:defRPr/>
            </a:pPr>
            <a:endParaRPr lang="en-US" sz="1800" baseline="-25000" dirty="0">
              <a:solidFill>
                <a:prstClr val="white"/>
              </a:solidFill>
            </a:endParaRPr>
          </a:p>
        </p:txBody>
      </p:sp>
      <p:pic>
        <p:nvPicPr>
          <p:cNvPr id="2057" name="Picture 2"/>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10217151" y="0"/>
            <a:ext cx="1663700" cy="514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Rectangle 9"/>
          <p:cNvSpPr/>
          <p:nvPr userDrawn="1"/>
        </p:nvSpPr>
        <p:spPr>
          <a:xfrm>
            <a:off x="304800" y="514350"/>
            <a:ext cx="11514667" cy="857250"/>
          </a:xfrm>
          <a:prstGeom prst="rect">
            <a:avLst/>
          </a:prstGeom>
          <a:solidFill>
            <a:srgbClr val="2A2A2A"/>
          </a:solidFill>
          <a:ln w="317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a:defRPr/>
            </a:pPr>
            <a:endParaRPr lang="en-US" sz="1800">
              <a:solidFill>
                <a:prstClr val="white"/>
              </a:solidFill>
            </a:endParaRPr>
          </a:p>
        </p:txBody>
      </p:sp>
      <p:sp>
        <p:nvSpPr>
          <p:cNvPr id="11" name="Rectangle 10"/>
          <p:cNvSpPr/>
          <p:nvPr userDrawn="1"/>
        </p:nvSpPr>
        <p:spPr>
          <a:xfrm>
            <a:off x="9336618" y="728664"/>
            <a:ext cx="2144183" cy="428625"/>
          </a:xfrm>
          <a:prstGeom prst="rect">
            <a:avLst/>
          </a:prstGeom>
          <a:solidFill>
            <a:srgbClr val="FF006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a:defRPr/>
            </a:pPr>
            <a:endParaRPr lang="en-US" sz="1400" dirty="0">
              <a:solidFill>
                <a:prstClr val="white"/>
              </a:solidFill>
            </a:endParaRPr>
          </a:p>
        </p:txBody>
      </p:sp>
    </p:spTree>
    <p:extLst>
      <p:ext uri="{BB962C8B-B14F-4D97-AF65-F5344CB8AC3E}">
        <p14:creationId xmlns:p14="http://schemas.microsoft.com/office/powerpoint/2010/main" val="4069365921"/>
      </p:ext>
    </p:extLst>
  </p:cSld>
  <p:clrMap bg1="lt1" tx1="dk1" bg2="lt2" tx2="dk2" accent1="accent1" accent2="accent2" accent3="accent3" accent4="accent4" accent5="accent5" accent6="accent6" hlink="hlink" folHlink="folHlink"/>
  <p:sldLayoutIdLst>
    <p:sldLayoutId id="2147483661" r:id="rId1"/>
  </p:sldLayoutIdLst>
  <p:timing>
    <p:tnLst>
      <p:par>
        <p:cTn id="1" dur="indefinite" restart="never" nodeType="tmRoot"/>
      </p:par>
    </p:tnLst>
  </p:timing>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Helvetica" pitchFamily="34" charset="0"/>
          <a:cs typeface="Arial" charset="0"/>
        </a:defRPr>
      </a:lvl2pPr>
      <a:lvl3pPr algn="ctr" rtl="0" eaLnBrk="0" fontAlgn="base" hangingPunct="0">
        <a:spcBef>
          <a:spcPct val="0"/>
        </a:spcBef>
        <a:spcAft>
          <a:spcPct val="0"/>
        </a:spcAft>
        <a:defRPr sz="4400">
          <a:solidFill>
            <a:schemeClr val="tx1"/>
          </a:solidFill>
          <a:latin typeface="Helvetica" pitchFamily="34" charset="0"/>
          <a:cs typeface="Arial" charset="0"/>
        </a:defRPr>
      </a:lvl3pPr>
      <a:lvl4pPr algn="ctr" rtl="0" eaLnBrk="0" fontAlgn="base" hangingPunct="0">
        <a:spcBef>
          <a:spcPct val="0"/>
        </a:spcBef>
        <a:spcAft>
          <a:spcPct val="0"/>
        </a:spcAft>
        <a:defRPr sz="4400">
          <a:solidFill>
            <a:schemeClr val="tx1"/>
          </a:solidFill>
          <a:latin typeface="Helvetica" pitchFamily="34" charset="0"/>
          <a:cs typeface="Arial" charset="0"/>
        </a:defRPr>
      </a:lvl4pPr>
      <a:lvl5pPr algn="ctr" rtl="0" eaLnBrk="0" fontAlgn="base" hangingPunct="0">
        <a:spcBef>
          <a:spcPct val="0"/>
        </a:spcBef>
        <a:spcAft>
          <a:spcPct val="0"/>
        </a:spcAft>
        <a:defRPr sz="4400">
          <a:solidFill>
            <a:schemeClr val="tx1"/>
          </a:solidFill>
          <a:latin typeface="Helvetica" pitchFamily="34" charset="0"/>
          <a:cs typeface="Arial"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3074" name="Title Placeholder 1"/>
          <p:cNvSpPr>
            <a:spLocks noGrp="1"/>
          </p:cNvSpPr>
          <p:nvPr>
            <p:ph type="title"/>
          </p:nvPr>
        </p:nvSpPr>
        <p:spPr bwMode="auto">
          <a:xfrm>
            <a:off x="609600" y="274638"/>
            <a:ext cx="10972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he-IL" smtClean="0"/>
              <a:t>Click to edit Master title style</a:t>
            </a:r>
          </a:p>
        </p:txBody>
      </p:sp>
      <p:sp>
        <p:nvSpPr>
          <p:cNvPr id="3075" name="Text Placeholder 2"/>
          <p:cNvSpPr>
            <a:spLocks noGrp="1"/>
          </p:cNvSpPr>
          <p:nvPr>
            <p:ph type="body" idx="1"/>
          </p:nvPr>
        </p:nvSpPr>
        <p:spPr bwMode="auto">
          <a:xfrm>
            <a:off x="609600" y="1600201"/>
            <a:ext cx="109728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he-IL" smtClean="0"/>
              <a:t>Click to edit Master text styles</a:t>
            </a:r>
          </a:p>
          <a:p>
            <a:pPr lvl="1"/>
            <a:r>
              <a:rPr lang="en-US" altLang="he-IL" smtClean="0"/>
              <a:t>Second level</a:t>
            </a:r>
          </a:p>
          <a:p>
            <a:pPr lvl="2"/>
            <a:r>
              <a:rPr lang="en-US" altLang="he-IL" smtClean="0"/>
              <a:t>Third level</a:t>
            </a:r>
          </a:p>
          <a:p>
            <a:pPr lvl="3"/>
            <a:r>
              <a:rPr lang="en-US" altLang="he-IL" smtClean="0"/>
              <a:t>Fourth level</a:t>
            </a:r>
          </a:p>
          <a:p>
            <a:pPr lvl="4"/>
            <a:r>
              <a:rPr lang="en-US" altLang="he-IL" smtClean="0"/>
              <a:t>Fifth level</a:t>
            </a:r>
          </a:p>
        </p:txBody>
      </p:sp>
      <p:sp>
        <p:nvSpPr>
          <p:cNvPr id="4" name="Date Placeholder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a:solidFill>
                  <a:srgbClr val="212421">
                    <a:tint val="75000"/>
                  </a:srgbClr>
                </a:solidFill>
                <a:latin typeface="+mn-lt"/>
                <a:cs typeface="+mn-cs"/>
              </a:defRPr>
            </a:lvl1pPr>
          </a:lstStyle>
          <a:p>
            <a:pPr rtl="0">
              <a:defRPr/>
            </a:pPr>
            <a:fld id="{799DADFF-8C73-425F-ACB5-331BD8DCFA70}" type="datetimeFigureOut">
              <a:rPr lang="en-US"/>
              <a:pPr rtl="0">
                <a:defRPr/>
              </a:pPr>
              <a:t>1/30/2014</a:t>
            </a:fld>
            <a:endParaRPr lang="en-US"/>
          </a:p>
        </p:txBody>
      </p:sp>
      <p:sp>
        <p:nvSpPr>
          <p:cNvPr id="5" name="Footer Placeholder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eaLnBrk="1" fontAlgn="auto" hangingPunct="1">
              <a:spcBef>
                <a:spcPts val="0"/>
              </a:spcBef>
              <a:spcAft>
                <a:spcPts val="0"/>
              </a:spcAft>
              <a:defRPr sz="1200">
                <a:solidFill>
                  <a:srgbClr val="212421">
                    <a:tint val="75000"/>
                  </a:srgbClr>
                </a:solidFill>
                <a:latin typeface="+mn-lt"/>
                <a:cs typeface="+mn-cs"/>
              </a:defRPr>
            </a:lvl1pPr>
          </a:lstStyle>
          <a:p>
            <a:pPr rtl="0">
              <a:defRPr/>
            </a:pPr>
            <a:endParaRPr lang="en-US"/>
          </a:p>
        </p:txBody>
      </p:sp>
      <p:sp>
        <p:nvSpPr>
          <p:cNvPr id="6" name="Slide Number Placeholder 5"/>
          <p:cNvSpPr>
            <a:spLocks noGrp="1"/>
          </p:cNvSpPr>
          <p:nvPr>
            <p:ph type="sldNum" sz="quarter" idx="4"/>
          </p:nvPr>
        </p:nvSpPr>
        <p:spPr>
          <a:xfrm>
            <a:off x="8737600" y="6356351"/>
            <a:ext cx="2844800"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200">
                <a:solidFill>
                  <a:srgbClr val="8C8C8C"/>
                </a:solidFill>
                <a:latin typeface="Arial" panose="020B0604020202020204" pitchFamily="34" charset="0"/>
              </a:defRPr>
            </a:lvl1pPr>
          </a:lstStyle>
          <a:p>
            <a:pPr rtl="0" fontAlgn="base">
              <a:spcBef>
                <a:spcPct val="0"/>
              </a:spcBef>
              <a:spcAft>
                <a:spcPct val="0"/>
              </a:spcAft>
              <a:defRPr/>
            </a:pPr>
            <a:fld id="{CBFB75B9-29F2-41E8-AE98-506CB20CE15C}" type="slidenum">
              <a:rPr lang="en-US" altLang="he-IL"/>
              <a:pPr rtl="0" fontAlgn="base">
                <a:spcBef>
                  <a:spcPct val="0"/>
                </a:spcBef>
                <a:spcAft>
                  <a:spcPct val="0"/>
                </a:spcAft>
                <a:defRPr/>
              </a:pPr>
              <a:t>‹#›</a:t>
            </a:fld>
            <a:endParaRPr lang="en-US" altLang="he-IL"/>
          </a:p>
        </p:txBody>
      </p:sp>
      <p:sp>
        <p:nvSpPr>
          <p:cNvPr id="7" name="Rectangle 6"/>
          <p:cNvSpPr/>
          <p:nvPr userDrawn="1"/>
        </p:nvSpPr>
        <p:spPr>
          <a:xfrm>
            <a:off x="-101600" y="0"/>
            <a:ext cx="12293600" cy="6858000"/>
          </a:xfrm>
          <a:prstGeom prst="rect">
            <a:avLst/>
          </a:prstGeom>
          <a:solidFill>
            <a:srgbClr val="E0E0E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a:defRPr/>
            </a:pPr>
            <a:endParaRPr lang="en-US" sz="1800" dirty="0">
              <a:solidFill>
                <a:prstClr val="white"/>
              </a:solidFill>
            </a:endParaRPr>
          </a:p>
        </p:txBody>
      </p:sp>
      <p:pic>
        <p:nvPicPr>
          <p:cNvPr id="3080" name="Picture 2"/>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10217151" y="0"/>
            <a:ext cx="1663700" cy="514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Rectangle 9"/>
          <p:cNvSpPr/>
          <p:nvPr userDrawn="1"/>
        </p:nvSpPr>
        <p:spPr>
          <a:xfrm>
            <a:off x="304800" y="514350"/>
            <a:ext cx="11514667" cy="857250"/>
          </a:xfrm>
          <a:prstGeom prst="rect">
            <a:avLst/>
          </a:prstGeom>
          <a:solidFill>
            <a:srgbClr val="2A2A2A"/>
          </a:solidFill>
          <a:ln w="317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a:defRPr/>
            </a:pPr>
            <a:endParaRPr lang="en-US" sz="1800">
              <a:solidFill>
                <a:prstClr val="white"/>
              </a:solidFill>
            </a:endParaRPr>
          </a:p>
        </p:txBody>
      </p:sp>
      <p:sp>
        <p:nvSpPr>
          <p:cNvPr id="11" name="Rectangle 10"/>
          <p:cNvSpPr/>
          <p:nvPr userDrawn="1"/>
        </p:nvSpPr>
        <p:spPr>
          <a:xfrm>
            <a:off x="9336618" y="728664"/>
            <a:ext cx="2144183" cy="428625"/>
          </a:xfrm>
          <a:prstGeom prst="rect">
            <a:avLst/>
          </a:prstGeom>
          <a:solidFill>
            <a:srgbClr val="FF006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a:defRPr/>
            </a:pPr>
            <a:endParaRPr lang="en-US" sz="1400" dirty="0">
              <a:solidFill>
                <a:prstClr val="white"/>
              </a:solidFill>
            </a:endParaRPr>
          </a:p>
        </p:txBody>
      </p:sp>
      <p:sp>
        <p:nvSpPr>
          <p:cNvPr id="12" name="Rectangle 11"/>
          <p:cNvSpPr/>
          <p:nvPr userDrawn="1"/>
        </p:nvSpPr>
        <p:spPr>
          <a:xfrm>
            <a:off x="304800" y="1524000"/>
            <a:ext cx="11514667" cy="5029200"/>
          </a:xfrm>
          <a:prstGeom prst="rect">
            <a:avLst/>
          </a:prstGeom>
          <a:solidFill>
            <a:schemeClr val="bg1"/>
          </a:solidFill>
          <a:ln w="317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a:defRPr/>
            </a:pPr>
            <a:endParaRPr lang="en-US" sz="1800" baseline="-25000" dirty="0">
              <a:solidFill>
                <a:prstClr val="white"/>
              </a:solidFill>
            </a:endParaRPr>
          </a:p>
        </p:txBody>
      </p:sp>
    </p:spTree>
    <p:extLst>
      <p:ext uri="{BB962C8B-B14F-4D97-AF65-F5344CB8AC3E}">
        <p14:creationId xmlns:p14="http://schemas.microsoft.com/office/powerpoint/2010/main" val="29734063"/>
      </p:ext>
    </p:extLst>
  </p:cSld>
  <p:clrMap bg1="lt1" tx1="dk1" bg2="lt2" tx2="dk2" accent1="accent1" accent2="accent2" accent3="accent3" accent4="accent4" accent5="accent5" accent6="accent6" hlink="hlink" folHlink="folHlink"/>
  <p:sldLayoutIdLst>
    <p:sldLayoutId id="2147483663" r:id="rId1"/>
  </p:sldLayoutIdLst>
  <p:timing>
    <p:tnLst>
      <p:par>
        <p:cTn id="1" dur="indefinite" restart="never" nodeType="tmRoot"/>
      </p:par>
    </p:tnLst>
  </p:timing>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Helvetica" pitchFamily="34" charset="0"/>
          <a:cs typeface="Arial" charset="0"/>
        </a:defRPr>
      </a:lvl2pPr>
      <a:lvl3pPr algn="ctr" rtl="0" eaLnBrk="0" fontAlgn="base" hangingPunct="0">
        <a:spcBef>
          <a:spcPct val="0"/>
        </a:spcBef>
        <a:spcAft>
          <a:spcPct val="0"/>
        </a:spcAft>
        <a:defRPr sz="4400">
          <a:solidFill>
            <a:schemeClr val="tx1"/>
          </a:solidFill>
          <a:latin typeface="Helvetica" pitchFamily="34" charset="0"/>
          <a:cs typeface="Arial" charset="0"/>
        </a:defRPr>
      </a:lvl3pPr>
      <a:lvl4pPr algn="ctr" rtl="0" eaLnBrk="0" fontAlgn="base" hangingPunct="0">
        <a:spcBef>
          <a:spcPct val="0"/>
        </a:spcBef>
        <a:spcAft>
          <a:spcPct val="0"/>
        </a:spcAft>
        <a:defRPr sz="4400">
          <a:solidFill>
            <a:schemeClr val="tx1"/>
          </a:solidFill>
          <a:latin typeface="Helvetica" pitchFamily="34" charset="0"/>
          <a:cs typeface="Arial" charset="0"/>
        </a:defRPr>
      </a:lvl4pPr>
      <a:lvl5pPr algn="ctr" rtl="0" eaLnBrk="0" fontAlgn="base" hangingPunct="0">
        <a:spcBef>
          <a:spcPct val="0"/>
        </a:spcBef>
        <a:spcAft>
          <a:spcPct val="0"/>
        </a:spcAft>
        <a:defRPr sz="4400">
          <a:solidFill>
            <a:schemeClr val="tx1"/>
          </a:solidFill>
          <a:latin typeface="Helvetica" pitchFamily="34" charset="0"/>
          <a:cs typeface="Arial"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050" name="Title Placeholder 1"/>
          <p:cNvSpPr>
            <a:spLocks noGrp="1"/>
          </p:cNvSpPr>
          <p:nvPr>
            <p:ph type="title"/>
          </p:nvPr>
        </p:nvSpPr>
        <p:spPr bwMode="auto">
          <a:xfrm>
            <a:off x="609600" y="274638"/>
            <a:ext cx="10972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he-IL" smtClean="0"/>
              <a:t>Click to edit Master title style</a:t>
            </a:r>
          </a:p>
        </p:txBody>
      </p:sp>
      <p:sp>
        <p:nvSpPr>
          <p:cNvPr id="2051" name="Text Placeholder 2"/>
          <p:cNvSpPr>
            <a:spLocks noGrp="1"/>
          </p:cNvSpPr>
          <p:nvPr>
            <p:ph type="body" idx="1"/>
          </p:nvPr>
        </p:nvSpPr>
        <p:spPr bwMode="auto">
          <a:xfrm>
            <a:off x="609600" y="1600201"/>
            <a:ext cx="109728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he-IL" smtClean="0"/>
              <a:t>Click to edit Master text styles</a:t>
            </a:r>
          </a:p>
          <a:p>
            <a:pPr lvl="1"/>
            <a:r>
              <a:rPr lang="en-US" altLang="he-IL" smtClean="0"/>
              <a:t>Second level</a:t>
            </a:r>
          </a:p>
          <a:p>
            <a:pPr lvl="2"/>
            <a:r>
              <a:rPr lang="en-US" altLang="he-IL" smtClean="0"/>
              <a:t>Third level</a:t>
            </a:r>
          </a:p>
          <a:p>
            <a:pPr lvl="3"/>
            <a:r>
              <a:rPr lang="en-US" altLang="he-IL" smtClean="0"/>
              <a:t>Fourth level</a:t>
            </a:r>
          </a:p>
          <a:p>
            <a:pPr lvl="4"/>
            <a:r>
              <a:rPr lang="en-US" altLang="he-IL" smtClean="0"/>
              <a:t>Fifth level</a:t>
            </a:r>
          </a:p>
        </p:txBody>
      </p:sp>
      <p:sp>
        <p:nvSpPr>
          <p:cNvPr id="4" name="Date Placeholder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a:solidFill>
                  <a:schemeClr val="tx1">
                    <a:tint val="75000"/>
                  </a:schemeClr>
                </a:solidFill>
                <a:latin typeface="+mn-lt"/>
                <a:cs typeface="+mn-cs"/>
              </a:defRPr>
            </a:lvl1pPr>
          </a:lstStyle>
          <a:p>
            <a:pPr rtl="0">
              <a:defRPr/>
            </a:pPr>
            <a:fld id="{3ED9C828-70A1-4F13-A3F3-52D252FCD14D}" type="datetimeFigureOut">
              <a:rPr lang="en-US">
                <a:solidFill>
                  <a:srgbClr val="212421">
                    <a:tint val="75000"/>
                  </a:srgbClr>
                </a:solidFill>
              </a:rPr>
              <a:pPr rtl="0">
                <a:defRPr/>
              </a:pPr>
              <a:t>1/30/2014</a:t>
            </a:fld>
            <a:endParaRPr lang="en-US">
              <a:solidFill>
                <a:srgbClr val="212421">
                  <a:tint val="75000"/>
                </a:srgbClr>
              </a:solidFill>
            </a:endParaRPr>
          </a:p>
        </p:txBody>
      </p:sp>
      <p:sp>
        <p:nvSpPr>
          <p:cNvPr id="5" name="Footer Placeholder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eaLnBrk="1" fontAlgn="auto" hangingPunct="1">
              <a:spcBef>
                <a:spcPts val="0"/>
              </a:spcBef>
              <a:spcAft>
                <a:spcPts val="0"/>
              </a:spcAft>
              <a:defRPr sz="1200">
                <a:solidFill>
                  <a:schemeClr val="tx1">
                    <a:tint val="75000"/>
                  </a:schemeClr>
                </a:solidFill>
                <a:latin typeface="+mn-lt"/>
                <a:cs typeface="+mn-cs"/>
              </a:defRPr>
            </a:lvl1pPr>
          </a:lstStyle>
          <a:p>
            <a:pPr rtl="0">
              <a:defRPr/>
            </a:pPr>
            <a:endParaRPr lang="en-US">
              <a:solidFill>
                <a:srgbClr val="212421">
                  <a:tint val="75000"/>
                </a:srgbClr>
              </a:solidFill>
            </a:endParaRPr>
          </a:p>
        </p:txBody>
      </p:sp>
      <p:sp>
        <p:nvSpPr>
          <p:cNvPr id="6" name="Slide Number Placeholder 5"/>
          <p:cNvSpPr>
            <a:spLocks noGrp="1"/>
          </p:cNvSpPr>
          <p:nvPr>
            <p:ph type="sldNum" sz="quarter" idx="4"/>
          </p:nvPr>
        </p:nvSpPr>
        <p:spPr>
          <a:xfrm>
            <a:off x="8737600" y="6356351"/>
            <a:ext cx="2844800"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200">
                <a:solidFill>
                  <a:srgbClr val="8C8C8C"/>
                </a:solidFill>
                <a:latin typeface="Arial" panose="020B0604020202020204" pitchFamily="34" charset="0"/>
              </a:defRPr>
            </a:lvl1pPr>
          </a:lstStyle>
          <a:p>
            <a:pPr rtl="0" fontAlgn="base">
              <a:spcBef>
                <a:spcPct val="0"/>
              </a:spcBef>
              <a:spcAft>
                <a:spcPct val="0"/>
              </a:spcAft>
              <a:defRPr/>
            </a:pPr>
            <a:fld id="{0DC6DA5C-0CB0-4117-98CA-E5A70DA6B886}" type="slidenum">
              <a:rPr lang="en-US" altLang="he-IL"/>
              <a:pPr rtl="0" fontAlgn="base">
                <a:spcBef>
                  <a:spcPct val="0"/>
                </a:spcBef>
                <a:spcAft>
                  <a:spcPct val="0"/>
                </a:spcAft>
                <a:defRPr/>
              </a:pPr>
              <a:t>‹#›</a:t>
            </a:fld>
            <a:endParaRPr lang="en-US" altLang="he-IL"/>
          </a:p>
        </p:txBody>
      </p:sp>
      <p:sp>
        <p:nvSpPr>
          <p:cNvPr id="7" name="Rectangle 6"/>
          <p:cNvSpPr/>
          <p:nvPr userDrawn="1"/>
        </p:nvSpPr>
        <p:spPr>
          <a:xfrm>
            <a:off x="-101600" y="0"/>
            <a:ext cx="12293600" cy="6858000"/>
          </a:xfrm>
          <a:prstGeom prst="rect">
            <a:avLst/>
          </a:prstGeom>
          <a:solidFill>
            <a:srgbClr val="E0E0E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a:defRPr/>
            </a:pPr>
            <a:endParaRPr lang="en-US" sz="1800" dirty="0">
              <a:solidFill>
                <a:prstClr val="white"/>
              </a:solidFill>
            </a:endParaRPr>
          </a:p>
        </p:txBody>
      </p:sp>
      <p:sp>
        <p:nvSpPr>
          <p:cNvPr id="8" name="Rectangle 7"/>
          <p:cNvSpPr/>
          <p:nvPr userDrawn="1"/>
        </p:nvSpPr>
        <p:spPr>
          <a:xfrm>
            <a:off x="304800" y="1524000"/>
            <a:ext cx="11514667" cy="5029200"/>
          </a:xfrm>
          <a:prstGeom prst="rect">
            <a:avLst/>
          </a:prstGeom>
          <a:solidFill>
            <a:srgbClr val="50B5FA"/>
          </a:solidFill>
          <a:ln w="317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a:defRPr/>
            </a:pPr>
            <a:endParaRPr lang="en-US" sz="1800" baseline="-25000" dirty="0">
              <a:solidFill>
                <a:prstClr val="white"/>
              </a:solidFill>
            </a:endParaRPr>
          </a:p>
        </p:txBody>
      </p:sp>
      <p:pic>
        <p:nvPicPr>
          <p:cNvPr id="2057" name="Picture 2"/>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10217151" y="0"/>
            <a:ext cx="1663700" cy="514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Rectangle 9"/>
          <p:cNvSpPr/>
          <p:nvPr userDrawn="1"/>
        </p:nvSpPr>
        <p:spPr>
          <a:xfrm>
            <a:off x="304800" y="514350"/>
            <a:ext cx="11514667" cy="857250"/>
          </a:xfrm>
          <a:prstGeom prst="rect">
            <a:avLst/>
          </a:prstGeom>
          <a:solidFill>
            <a:srgbClr val="2A2A2A"/>
          </a:solidFill>
          <a:ln w="317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a:defRPr/>
            </a:pPr>
            <a:endParaRPr lang="en-US" sz="1800">
              <a:solidFill>
                <a:prstClr val="white"/>
              </a:solidFill>
            </a:endParaRPr>
          </a:p>
        </p:txBody>
      </p:sp>
      <p:sp>
        <p:nvSpPr>
          <p:cNvPr id="11" name="Rectangle 10"/>
          <p:cNvSpPr/>
          <p:nvPr userDrawn="1"/>
        </p:nvSpPr>
        <p:spPr>
          <a:xfrm>
            <a:off x="9336618" y="728664"/>
            <a:ext cx="2144183" cy="428625"/>
          </a:xfrm>
          <a:prstGeom prst="rect">
            <a:avLst/>
          </a:prstGeom>
          <a:solidFill>
            <a:srgbClr val="FF006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a:defRPr/>
            </a:pPr>
            <a:endParaRPr lang="en-US" sz="1400" dirty="0">
              <a:solidFill>
                <a:prstClr val="white"/>
              </a:solidFill>
            </a:endParaRPr>
          </a:p>
        </p:txBody>
      </p:sp>
    </p:spTree>
    <p:extLst>
      <p:ext uri="{BB962C8B-B14F-4D97-AF65-F5344CB8AC3E}">
        <p14:creationId xmlns:p14="http://schemas.microsoft.com/office/powerpoint/2010/main" val="234357554"/>
      </p:ext>
    </p:extLst>
  </p:cSld>
  <p:clrMap bg1="lt1" tx1="dk1" bg2="lt2" tx2="dk2" accent1="accent1" accent2="accent2" accent3="accent3" accent4="accent4" accent5="accent5" accent6="accent6" hlink="hlink" folHlink="folHlink"/>
  <p:sldLayoutIdLst>
    <p:sldLayoutId id="2147483665" r:id="rId1"/>
  </p:sldLayoutIdLst>
  <p:timing>
    <p:tnLst>
      <p:par>
        <p:cTn id="1" dur="indefinite" restart="never" nodeType="tmRoot"/>
      </p:par>
    </p:tnLst>
  </p:timing>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Helvetica" pitchFamily="34" charset="0"/>
          <a:cs typeface="Arial" charset="0"/>
        </a:defRPr>
      </a:lvl2pPr>
      <a:lvl3pPr algn="ctr" rtl="0" eaLnBrk="0" fontAlgn="base" hangingPunct="0">
        <a:spcBef>
          <a:spcPct val="0"/>
        </a:spcBef>
        <a:spcAft>
          <a:spcPct val="0"/>
        </a:spcAft>
        <a:defRPr sz="4400">
          <a:solidFill>
            <a:schemeClr val="tx1"/>
          </a:solidFill>
          <a:latin typeface="Helvetica" pitchFamily="34" charset="0"/>
          <a:cs typeface="Arial" charset="0"/>
        </a:defRPr>
      </a:lvl3pPr>
      <a:lvl4pPr algn="ctr" rtl="0" eaLnBrk="0" fontAlgn="base" hangingPunct="0">
        <a:spcBef>
          <a:spcPct val="0"/>
        </a:spcBef>
        <a:spcAft>
          <a:spcPct val="0"/>
        </a:spcAft>
        <a:defRPr sz="4400">
          <a:solidFill>
            <a:schemeClr val="tx1"/>
          </a:solidFill>
          <a:latin typeface="Helvetica" pitchFamily="34" charset="0"/>
          <a:cs typeface="Arial" charset="0"/>
        </a:defRPr>
      </a:lvl4pPr>
      <a:lvl5pPr algn="ctr" rtl="0" eaLnBrk="0" fontAlgn="base" hangingPunct="0">
        <a:spcBef>
          <a:spcPct val="0"/>
        </a:spcBef>
        <a:spcAft>
          <a:spcPct val="0"/>
        </a:spcAft>
        <a:defRPr sz="4400">
          <a:solidFill>
            <a:schemeClr val="tx1"/>
          </a:solidFill>
          <a:latin typeface="Helvetica" pitchFamily="34" charset="0"/>
          <a:cs typeface="Arial"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hyperlink" Target="mailto:support@adcore.com" TargetMode="External"/><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22.jpe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4.png"/><Relationship Id="rId7" Type="http://schemas.openxmlformats.org/officeDocument/2006/relationships/image" Target="../media/image8.png"/><Relationship Id="rId2" Type="http://schemas.openxmlformats.org/officeDocument/2006/relationships/image" Target="../media/image3.png"/><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s/_rels/slide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 Id="rId4" Type="http://schemas.openxmlformats.org/officeDocument/2006/relationships/image" Target="../media/image12.png"/></Relationships>
</file>

<file path=ppt/slides/_rels/slide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2.xml"/><Relationship Id="rId4" Type="http://schemas.openxmlformats.org/officeDocument/2006/relationships/image" Target="../media/image17.png"/></Relationships>
</file>

<file path=ppt/slides/_rels/slide8.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2.xml"/><Relationship Id="rId4" Type="http://schemas.openxmlformats.org/officeDocument/2006/relationships/image" Target="../media/image20.pn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buFont typeface="Arial" charset="0"/>
              <a:buNone/>
              <a:defRPr/>
            </a:pPr>
            <a:r>
              <a:rPr lang="en-US" dirty="0" smtClean="0"/>
              <a:t>adCore University</a:t>
            </a:r>
            <a:endParaRPr lang="en-US" dirty="0"/>
          </a:p>
        </p:txBody>
      </p:sp>
      <p:sp>
        <p:nvSpPr>
          <p:cNvPr id="3" name="Text Placeholder 2"/>
          <p:cNvSpPr>
            <a:spLocks noGrp="1"/>
          </p:cNvSpPr>
          <p:nvPr>
            <p:ph type="body" sz="quarter" idx="11"/>
          </p:nvPr>
        </p:nvSpPr>
        <p:spPr/>
        <p:txBody>
          <a:bodyPr/>
          <a:lstStyle/>
          <a:p>
            <a:pPr>
              <a:buFont typeface="Arial" charset="0"/>
              <a:buNone/>
              <a:defRPr/>
            </a:pPr>
            <a:r>
              <a:rPr lang="en-US" dirty="0" smtClean="0"/>
              <a:t>LONDON</a:t>
            </a:r>
            <a:endParaRPr lang="en-US" dirty="0"/>
          </a:p>
        </p:txBody>
      </p:sp>
      <p:sp>
        <p:nvSpPr>
          <p:cNvPr id="4" name="Content Placeholder 3"/>
          <p:cNvSpPr>
            <a:spLocks noGrp="1"/>
          </p:cNvSpPr>
          <p:nvPr>
            <p:ph sz="quarter" idx="12"/>
          </p:nvPr>
        </p:nvSpPr>
        <p:spPr/>
        <p:txBody>
          <a:bodyPr/>
          <a:lstStyle/>
          <a:p>
            <a:pPr marL="0" indent="0" algn="ctr">
              <a:buNone/>
              <a:defRPr/>
            </a:pPr>
            <a:endParaRPr lang="en-US" sz="3000" dirty="0"/>
          </a:p>
          <a:p>
            <a:pPr marL="0" indent="0" algn="ctr">
              <a:buNone/>
              <a:defRPr/>
            </a:pPr>
            <a:endParaRPr lang="en-US" sz="3000" dirty="0"/>
          </a:p>
          <a:p>
            <a:pPr marL="0" indent="0" algn="ctr">
              <a:buNone/>
              <a:defRPr/>
            </a:pPr>
            <a:endParaRPr lang="en-US" sz="3000" b="1" dirty="0"/>
          </a:p>
          <a:p>
            <a:pPr marL="0" indent="0" algn="ctr">
              <a:buNone/>
              <a:defRPr/>
            </a:pPr>
            <a:endParaRPr lang="en-US" sz="3000" b="1" dirty="0"/>
          </a:p>
          <a:p>
            <a:pPr marL="0" indent="0" algn="ctr">
              <a:buNone/>
              <a:defRPr/>
            </a:pPr>
            <a:endParaRPr lang="en-US" sz="3000" b="1" dirty="0"/>
          </a:p>
          <a:p>
            <a:pPr marL="0" indent="0" algn="ctr">
              <a:buNone/>
              <a:defRPr/>
            </a:pPr>
            <a:r>
              <a:rPr lang="en-US" sz="4200" b="1" dirty="0">
                <a:solidFill>
                  <a:schemeClr val="bg1"/>
                </a:solidFill>
              </a:rPr>
              <a:t>The New </a:t>
            </a:r>
            <a:r>
              <a:rPr lang="en-US" sz="4200" b="1" dirty="0" smtClean="0">
                <a:solidFill>
                  <a:schemeClr val="bg1"/>
                </a:solidFill>
              </a:rPr>
              <a:t>Reporting Exercise</a:t>
            </a:r>
            <a:endParaRPr lang="en-US" sz="4200" b="1" dirty="0">
              <a:solidFill>
                <a:schemeClr val="bg1"/>
              </a:solidFill>
            </a:endParaRPr>
          </a:p>
        </p:txBody>
      </p:sp>
      <p:pic>
        <p:nvPicPr>
          <p:cNvPr id="6149" name="Picture 4"/>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946650" y="1981200"/>
            <a:ext cx="2222500" cy="2222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17973312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rPr lang="en-US" dirty="0" smtClean="0"/>
              <a:t>Exercise 3 Answer</a:t>
            </a:r>
            <a:endParaRPr lang="he-IL" dirty="0"/>
          </a:p>
        </p:txBody>
      </p:sp>
      <p:sp>
        <p:nvSpPr>
          <p:cNvPr id="3" name="Text Placeholder 2"/>
          <p:cNvSpPr>
            <a:spLocks noGrp="1"/>
          </p:cNvSpPr>
          <p:nvPr>
            <p:ph type="body" sz="quarter" idx="11"/>
          </p:nvPr>
        </p:nvSpPr>
        <p:spPr/>
        <p:txBody>
          <a:bodyPr/>
          <a:lstStyle/>
          <a:p>
            <a:r>
              <a:rPr lang="en-US" dirty="0" smtClean="0"/>
              <a:t>LONDON</a:t>
            </a:r>
            <a:endParaRPr lang="he-IL" dirty="0"/>
          </a:p>
        </p:txBody>
      </p:sp>
      <p:pic>
        <p:nvPicPr>
          <p:cNvPr id="5" name="Picture 4"/>
          <p:cNvPicPr>
            <a:picLocks noChangeAspect="1"/>
          </p:cNvPicPr>
          <p:nvPr/>
        </p:nvPicPr>
        <p:blipFill>
          <a:blip r:embed="rId2"/>
          <a:stretch>
            <a:fillRect/>
          </a:stretch>
        </p:blipFill>
        <p:spPr>
          <a:xfrm>
            <a:off x="3886985" y="1956078"/>
            <a:ext cx="4061262" cy="4378719"/>
          </a:xfrm>
          <a:prstGeom prst="rect">
            <a:avLst/>
          </a:prstGeom>
        </p:spPr>
      </p:pic>
    </p:spTree>
    <p:extLst>
      <p:ext uri="{BB962C8B-B14F-4D97-AF65-F5344CB8AC3E}">
        <p14:creationId xmlns:p14="http://schemas.microsoft.com/office/powerpoint/2010/main" val="214378350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defRPr/>
            </a:pPr>
            <a:r>
              <a:rPr lang="en-US" dirty="0" smtClean="0"/>
              <a:t>It’s Not Too Late</a:t>
            </a:r>
            <a:endParaRPr lang="he-IL" dirty="0"/>
          </a:p>
        </p:txBody>
      </p:sp>
      <p:sp>
        <p:nvSpPr>
          <p:cNvPr id="3" name="Text Placeholder 2"/>
          <p:cNvSpPr>
            <a:spLocks noGrp="1"/>
          </p:cNvSpPr>
          <p:nvPr>
            <p:ph type="body" sz="quarter" idx="11"/>
          </p:nvPr>
        </p:nvSpPr>
        <p:spPr>
          <a:xfrm>
            <a:off x="9829523" y="762000"/>
            <a:ext cx="2133600" cy="381000"/>
          </a:xfrm>
        </p:spPr>
        <p:txBody>
          <a:bodyPr/>
          <a:lstStyle/>
          <a:p>
            <a:pPr>
              <a:defRPr/>
            </a:pPr>
            <a:r>
              <a:rPr lang="en-US" dirty="0" smtClean="0"/>
              <a:t>LONDON			</a:t>
            </a:r>
            <a:endParaRPr lang="he-IL" dirty="0"/>
          </a:p>
        </p:txBody>
      </p:sp>
      <p:sp>
        <p:nvSpPr>
          <p:cNvPr id="4" name="Content Placeholder 3"/>
          <p:cNvSpPr>
            <a:spLocks noGrp="1"/>
          </p:cNvSpPr>
          <p:nvPr>
            <p:ph sz="quarter" idx="12"/>
          </p:nvPr>
        </p:nvSpPr>
        <p:spPr/>
        <p:txBody>
          <a:bodyPr/>
          <a:lstStyle/>
          <a:p>
            <a:pPr>
              <a:defRPr/>
            </a:pPr>
            <a:r>
              <a:rPr lang="en-US" dirty="0" smtClean="0"/>
              <a:t>We welcome your input!</a:t>
            </a:r>
          </a:p>
          <a:p>
            <a:pPr>
              <a:defRPr/>
            </a:pPr>
            <a:endParaRPr lang="en-US" dirty="0" smtClean="0"/>
          </a:p>
          <a:p>
            <a:pPr>
              <a:defRPr/>
            </a:pPr>
            <a:endParaRPr lang="en-US" dirty="0"/>
          </a:p>
          <a:p>
            <a:pPr marL="0" indent="0">
              <a:buNone/>
              <a:defRPr/>
            </a:pPr>
            <a:endParaRPr lang="en-US" dirty="0"/>
          </a:p>
          <a:p>
            <a:pPr>
              <a:defRPr/>
            </a:pPr>
            <a:r>
              <a:rPr lang="en-US" dirty="0" smtClean="0"/>
              <a:t>Email </a:t>
            </a:r>
            <a:r>
              <a:rPr lang="en-US" dirty="0" smtClean="0">
                <a:hlinkClick r:id="rId3"/>
              </a:rPr>
              <a:t>support@adcore.com</a:t>
            </a:r>
            <a:r>
              <a:rPr lang="en-US" dirty="0" smtClean="0"/>
              <a:t> </a:t>
            </a:r>
          </a:p>
          <a:p>
            <a:pPr marL="0" indent="0">
              <a:buNone/>
              <a:defRPr/>
            </a:pPr>
            <a:r>
              <a:rPr lang="en-US" dirty="0"/>
              <a:t> </a:t>
            </a:r>
            <a:r>
              <a:rPr lang="en-US" dirty="0" smtClean="0"/>
              <a:t>  to submit ideas.</a:t>
            </a:r>
          </a:p>
          <a:p>
            <a:pPr>
              <a:defRPr/>
            </a:pPr>
            <a:endParaRPr lang="he-IL" dirty="0"/>
          </a:p>
        </p:txBody>
      </p:sp>
      <p:pic>
        <p:nvPicPr>
          <p:cNvPr id="50181" name="Picture 2" descr="http://www.phd2published.com/wp-content/uploads/2012/03/bright-idea.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467600" y="1600200"/>
            <a:ext cx="2895600" cy="2895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593322511"/>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4" end="4"/>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4">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defRPr/>
            </a:pPr>
            <a:r>
              <a:rPr lang="en-US" dirty="0" smtClean="0"/>
              <a:t>The New Reporting</a:t>
            </a:r>
            <a:endParaRPr lang="en-US" dirty="0"/>
          </a:p>
        </p:txBody>
      </p:sp>
      <p:sp>
        <p:nvSpPr>
          <p:cNvPr id="3" name="Text Placeholder 2"/>
          <p:cNvSpPr>
            <a:spLocks noGrp="1"/>
          </p:cNvSpPr>
          <p:nvPr>
            <p:ph type="body" sz="quarter" idx="11"/>
          </p:nvPr>
        </p:nvSpPr>
        <p:spPr/>
        <p:txBody>
          <a:bodyPr/>
          <a:lstStyle/>
          <a:p>
            <a:pPr>
              <a:defRPr/>
            </a:pPr>
            <a:r>
              <a:rPr lang="en-US" dirty="0" smtClean="0"/>
              <a:t>LONDON</a:t>
            </a:r>
            <a:endParaRPr lang="en-US" dirty="0"/>
          </a:p>
          <a:p>
            <a:pPr>
              <a:defRPr/>
            </a:pPr>
            <a:endParaRPr lang="en-US" dirty="0"/>
          </a:p>
        </p:txBody>
      </p:sp>
      <p:sp>
        <p:nvSpPr>
          <p:cNvPr id="4" name="Content Placeholder 3"/>
          <p:cNvSpPr>
            <a:spLocks noGrp="1"/>
          </p:cNvSpPr>
          <p:nvPr>
            <p:ph sz="quarter" idx="12"/>
          </p:nvPr>
        </p:nvSpPr>
        <p:spPr/>
        <p:txBody>
          <a:bodyPr/>
          <a:lstStyle/>
          <a:p>
            <a:pPr marL="0" indent="0" algn="ctr">
              <a:buNone/>
              <a:defRPr/>
            </a:pPr>
            <a:endParaRPr lang="en-US" b="1" dirty="0" smtClean="0"/>
          </a:p>
          <a:p>
            <a:pPr marL="0" indent="0" algn="ctr">
              <a:buNone/>
              <a:defRPr/>
            </a:pPr>
            <a:endParaRPr lang="en-US" b="1" dirty="0" smtClean="0">
              <a:solidFill>
                <a:schemeClr val="bg1"/>
              </a:solidFill>
            </a:endParaRPr>
          </a:p>
          <a:p>
            <a:pPr marL="0" indent="0" algn="ctr">
              <a:buNone/>
              <a:defRPr/>
            </a:pPr>
            <a:r>
              <a:rPr lang="en-US" sz="4500" b="1" dirty="0">
                <a:solidFill>
                  <a:schemeClr val="bg1"/>
                </a:solidFill>
              </a:rPr>
              <a:t>Now Launched by Your Favorite SEM Tool…</a:t>
            </a:r>
            <a:endParaRPr lang="en-US" sz="4500" dirty="0">
              <a:solidFill>
                <a:schemeClr val="bg1"/>
              </a:solidFill>
            </a:endParaRPr>
          </a:p>
        </p:txBody>
      </p:sp>
    </p:spTree>
    <p:extLst>
      <p:ext uri="{BB962C8B-B14F-4D97-AF65-F5344CB8AC3E}">
        <p14:creationId xmlns:p14="http://schemas.microsoft.com/office/powerpoint/2010/main" val="291844607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rPr lang="en-US" dirty="0" smtClean="0"/>
              <a:t>Exercise 1</a:t>
            </a:r>
            <a:endParaRPr lang="he-IL" dirty="0"/>
          </a:p>
        </p:txBody>
      </p:sp>
      <p:sp>
        <p:nvSpPr>
          <p:cNvPr id="3" name="Text Placeholder 2"/>
          <p:cNvSpPr>
            <a:spLocks noGrp="1"/>
          </p:cNvSpPr>
          <p:nvPr>
            <p:ph type="body" sz="quarter" idx="11"/>
          </p:nvPr>
        </p:nvSpPr>
        <p:spPr/>
        <p:txBody>
          <a:bodyPr/>
          <a:lstStyle/>
          <a:p>
            <a:r>
              <a:rPr lang="en-US" dirty="0" smtClean="0"/>
              <a:t>LONDON</a:t>
            </a:r>
            <a:endParaRPr lang="he-IL" dirty="0"/>
          </a:p>
        </p:txBody>
      </p:sp>
      <p:sp>
        <p:nvSpPr>
          <p:cNvPr id="4" name="Content Placeholder 3"/>
          <p:cNvSpPr>
            <a:spLocks noGrp="1"/>
          </p:cNvSpPr>
          <p:nvPr>
            <p:ph sz="quarter" idx="12"/>
          </p:nvPr>
        </p:nvSpPr>
        <p:spPr>
          <a:xfrm>
            <a:off x="864157" y="1967802"/>
            <a:ext cx="10671349" cy="4724400"/>
          </a:xfrm>
        </p:spPr>
        <p:txBody>
          <a:bodyPr/>
          <a:lstStyle/>
          <a:p>
            <a:pPr marL="0" indent="0">
              <a:buNone/>
            </a:pPr>
            <a:r>
              <a:rPr lang="en-US" sz="2400" dirty="0" smtClean="0"/>
              <a:t>You are planning a daily dashboard for yourself so you can measure the performance of the campaigns that you’re managing. This dashboard will be sent to you every morning before you come into the office.  What charts would you include and what would you compare? </a:t>
            </a:r>
            <a:endParaRPr lang="he-IL" sz="2400" dirty="0"/>
          </a:p>
        </p:txBody>
      </p:sp>
    </p:spTree>
    <p:extLst>
      <p:ext uri="{BB962C8B-B14F-4D97-AF65-F5344CB8AC3E}">
        <p14:creationId xmlns:p14="http://schemas.microsoft.com/office/powerpoint/2010/main" val="40946654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rPr lang="en-US" dirty="0" smtClean="0"/>
              <a:t>Cheat Sheet</a:t>
            </a:r>
            <a:endParaRPr lang="he-IL" dirty="0"/>
          </a:p>
        </p:txBody>
      </p:sp>
      <p:sp>
        <p:nvSpPr>
          <p:cNvPr id="3" name="Text Placeholder 2"/>
          <p:cNvSpPr>
            <a:spLocks noGrp="1"/>
          </p:cNvSpPr>
          <p:nvPr>
            <p:ph type="body" sz="quarter" idx="11"/>
          </p:nvPr>
        </p:nvSpPr>
        <p:spPr/>
        <p:txBody>
          <a:bodyPr/>
          <a:lstStyle/>
          <a:p>
            <a:r>
              <a:rPr lang="en-US" dirty="0" smtClean="0"/>
              <a:t>LONDON</a:t>
            </a:r>
            <a:endParaRPr lang="he-IL" dirty="0"/>
          </a:p>
        </p:txBody>
      </p:sp>
      <p:pic>
        <p:nvPicPr>
          <p:cNvPr id="6" name="Picture 5"/>
          <p:cNvPicPr>
            <a:picLocks noChangeAspect="1"/>
          </p:cNvPicPr>
          <p:nvPr/>
        </p:nvPicPr>
        <p:blipFill>
          <a:blip r:embed="rId2"/>
          <a:stretch>
            <a:fillRect/>
          </a:stretch>
        </p:blipFill>
        <p:spPr>
          <a:xfrm>
            <a:off x="337177" y="4495688"/>
            <a:ext cx="5651641" cy="2005596"/>
          </a:xfrm>
          <a:prstGeom prst="rect">
            <a:avLst/>
          </a:prstGeom>
        </p:spPr>
      </p:pic>
      <p:pic>
        <p:nvPicPr>
          <p:cNvPr id="8" name="Picture 7"/>
          <p:cNvPicPr>
            <a:picLocks noChangeAspect="1"/>
          </p:cNvPicPr>
          <p:nvPr/>
        </p:nvPicPr>
        <p:blipFill>
          <a:blip r:embed="rId3"/>
          <a:stretch>
            <a:fillRect/>
          </a:stretch>
        </p:blipFill>
        <p:spPr>
          <a:xfrm>
            <a:off x="751414" y="1820801"/>
            <a:ext cx="1883277" cy="2027718"/>
          </a:xfrm>
          <a:prstGeom prst="rect">
            <a:avLst/>
          </a:prstGeom>
        </p:spPr>
      </p:pic>
      <p:pic>
        <p:nvPicPr>
          <p:cNvPr id="9" name="Picture 8"/>
          <p:cNvPicPr>
            <a:picLocks noChangeAspect="1"/>
          </p:cNvPicPr>
          <p:nvPr/>
        </p:nvPicPr>
        <p:blipFill>
          <a:blip r:embed="rId4"/>
          <a:stretch>
            <a:fillRect/>
          </a:stretch>
        </p:blipFill>
        <p:spPr>
          <a:xfrm>
            <a:off x="2800445" y="1810753"/>
            <a:ext cx="2032194" cy="2027718"/>
          </a:xfrm>
          <a:prstGeom prst="rect">
            <a:avLst/>
          </a:prstGeom>
        </p:spPr>
      </p:pic>
      <p:pic>
        <p:nvPicPr>
          <p:cNvPr id="10" name="Picture 9"/>
          <p:cNvPicPr>
            <a:picLocks noChangeAspect="1"/>
          </p:cNvPicPr>
          <p:nvPr/>
        </p:nvPicPr>
        <p:blipFill>
          <a:blip r:embed="rId5"/>
          <a:stretch>
            <a:fillRect/>
          </a:stretch>
        </p:blipFill>
        <p:spPr>
          <a:xfrm>
            <a:off x="5134732" y="1770072"/>
            <a:ext cx="1887295" cy="2098543"/>
          </a:xfrm>
          <a:prstGeom prst="rect">
            <a:avLst/>
          </a:prstGeom>
        </p:spPr>
      </p:pic>
      <p:pic>
        <p:nvPicPr>
          <p:cNvPr id="11" name="Picture 10"/>
          <p:cNvPicPr>
            <a:picLocks noChangeAspect="1"/>
          </p:cNvPicPr>
          <p:nvPr/>
        </p:nvPicPr>
        <p:blipFill>
          <a:blip r:embed="rId6"/>
          <a:stretch>
            <a:fillRect/>
          </a:stretch>
        </p:blipFill>
        <p:spPr>
          <a:xfrm>
            <a:off x="6176384" y="4495688"/>
            <a:ext cx="5600651" cy="1955611"/>
          </a:xfrm>
          <a:prstGeom prst="rect">
            <a:avLst/>
          </a:prstGeom>
        </p:spPr>
      </p:pic>
      <p:pic>
        <p:nvPicPr>
          <p:cNvPr id="12" name="Picture 11"/>
          <p:cNvPicPr>
            <a:picLocks noChangeAspect="1"/>
          </p:cNvPicPr>
          <p:nvPr/>
        </p:nvPicPr>
        <p:blipFill>
          <a:blip r:embed="rId7"/>
          <a:stretch>
            <a:fillRect/>
          </a:stretch>
        </p:blipFill>
        <p:spPr>
          <a:xfrm>
            <a:off x="7313366" y="1770072"/>
            <a:ext cx="1951213" cy="2130757"/>
          </a:xfrm>
          <a:prstGeom prst="rect">
            <a:avLst/>
          </a:prstGeom>
        </p:spPr>
      </p:pic>
      <p:pic>
        <p:nvPicPr>
          <p:cNvPr id="13" name="Picture 12"/>
          <p:cNvPicPr>
            <a:picLocks noChangeAspect="1"/>
          </p:cNvPicPr>
          <p:nvPr/>
        </p:nvPicPr>
        <p:blipFill>
          <a:blip r:embed="rId8"/>
          <a:stretch>
            <a:fillRect/>
          </a:stretch>
        </p:blipFill>
        <p:spPr>
          <a:xfrm>
            <a:off x="9490012" y="1770072"/>
            <a:ext cx="1947818" cy="2098543"/>
          </a:xfrm>
          <a:prstGeom prst="rect">
            <a:avLst/>
          </a:prstGeom>
        </p:spPr>
      </p:pic>
    </p:spTree>
    <p:extLst>
      <p:ext uri="{BB962C8B-B14F-4D97-AF65-F5344CB8AC3E}">
        <p14:creationId xmlns:p14="http://schemas.microsoft.com/office/powerpoint/2010/main" val="197291375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rPr lang="en-US" dirty="0" smtClean="0"/>
              <a:t>Exercise 1 Answer</a:t>
            </a:r>
            <a:endParaRPr lang="he-IL" dirty="0"/>
          </a:p>
        </p:txBody>
      </p:sp>
      <p:sp>
        <p:nvSpPr>
          <p:cNvPr id="3" name="Text Placeholder 2"/>
          <p:cNvSpPr>
            <a:spLocks noGrp="1"/>
          </p:cNvSpPr>
          <p:nvPr>
            <p:ph type="body" sz="quarter" idx="11"/>
          </p:nvPr>
        </p:nvSpPr>
        <p:spPr/>
        <p:txBody>
          <a:bodyPr/>
          <a:lstStyle/>
          <a:p>
            <a:r>
              <a:rPr lang="en-US" dirty="0" smtClean="0"/>
              <a:t>LONDON</a:t>
            </a:r>
            <a:endParaRPr lang="he-IL" dirty="0"/>
          </a:p>
        </p:txBody>
      </p:sp>
      <p:pic>
        <p:nvPicPr>
          <p:cNvPr id="6" name="Picture 5"/>
          <p:cNvPicPr>
            <a:picLocks noChangeAspect="1"/>
          </p:cNvPicPr>
          <p:nvPr/>
        </p:nvPicPr>
        <p:blipFill>
          <a:blip r:embed="rId2"/>
          <a:stretch>
            <a:fillRect/>
          </a:stretch>
        </p:blipFill>
        <p:spPr>
          <a:xfrm>
            <a:off x="861509" y="2328497"/>
            <a:ext cx="3231265" cy="3459354"/>
          </a:xfrm>
          <a:prstGeom prst="rect">
            <a:avLst/>
          </a:prstGeom>
        </p:spPr>
      </p:pic>
      <p:pic>
        <p:nvPicPr>
          <p:cNvPr id="7" name="Picture 6"/>
          <p:cNvPicPr>
            <a:picLocks noChangeAspect="1"/>
          </p:cNvPicPr>
          <p:nvPr/>
        </p:nvPicPr>
        <p:blipFill>
          <a:blip r:embed="rId3"/>
          <a:stretch>
            <a:fillRect/>
          </a:stretch>
        </p:blipFill>
        <p:spPr>
          <a:xfrm>
            <a:off x="4535779" y="2282651"/>
            <a:ext cx="3248025" cy="3505200"/>
          </a:xfrm>
          <a:prstGeom prst="rect">
            <a:avLst/>
          </a:prstGeom>
        </p:spPr>
      </p:pic>
      <p:pic>
        <p:nvPicPr>
          <p:cNvPr id="9" name="Picture 8"/>
          <p:cNvPicPr>
            <a:picLocks noChangeAspect="1"/>
          </p:cNvPicPr>
          <p:nvPr/>
        </p:nvPicPr>
        <p:blipFill>
          <a:blip r:embed="rId4"/>
          <a:stretch>
            <a:fillRect/>
          </a:stretch>
        </p:blipFill>
        <p:spPr>
          <a:xfrm>
            <a:off x="8226809" y="2328497"/>
            <a:ext cx="3200400" cy="3459354"/>
          </a:xfrm>
          <a:prstGeom prst="rect">
            <a:avLst/>
          </a:prstGeom>
        </p:spPr>
      </p:pic>
    </p:spTree>
    <p:extLst>
      <p:ext uri="{BB962C8B-B14F-4D97-AF65-F5344CB8AC3E}">
        <p14:creationId xmlns:p14="http://schemas.microsoft.com/office/powerpoint/2010/main" val="189388143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rPr lang="en-US" dirty="0" smtClean="0"/>
              <a:t>Exercise 1 Answer</a:t>
            </a:r>
            <a:endParaRPr lang="he-IL" dirty="0"/>
          </a:p>
        </p:txBody>
      </p:sp>
      <p:sp>
        <p:nvSpPr>
          <p:cNvPr id="3" name="Text Placeholder 2"/>
          <p:cNvSpPr>
            <a:spLocks noGrp="1"/>
          </p:cNvSpPr>
          <p:nvPr>
            <p:ph type="body" sz="quarter" idx="11"/>
          </p:nvPr>
        </p:nvSpPr>
        <p:spPr/>
        <p:txBody>
          <a:bodyPr/>
          <a:lstStyle/>
          <a:p>
            <a:r>
              <a:rPr lang="en-US" dirty="0" smtClean="0"/>
              <a:t>LONDON</a:t>
            </a:r>
            <a:endParaRPr lang="he-IL" dirty="0"/>
          </a:p>
        </p:txBody>
      </p:sp>
      <p:pic>
        <p:nvPicPr>
          <p:cNvPr id="7" name="Picture 6"/>
          <p:cNvPicPr>
            <a:picLocks noChangeAspect="1"/>
          </p:cNvPicPr>
          <p:nvPr/>
        </p:nvPicPr>
        <p:blipFill>
          <a:blip r:embed="rId2"/>
          <a:stretch>
            <a:fillRect/>
          </a:stretch>
        </p:blipFill>
        <p:spPr>
          <a:xfrm>
            <a:off x="502659" y="2497449"/>
            <a:ext cx="3040399" cy="3264618"/>
          </a:xfrm>
          <a:prstGeom prst="rect">
            <a:avLst/>
          </a:prstGeom>
        </p:spPr>
      </p:pic>
      <p:pic>
        <p:nvPicPr>
          <p:cNvPr id="8" name="Picture 7"/>
          <p:cNvPicPr>
            <a:picLocks noChangeAspect="1"/>
          </p:cNvPicPr>
          <p:nvPr/>
        </p:nvPicPr>
        <p:blipFill>
          <a:blip r:embed="rId3"/>
          <a:stretch>
            <a:fillRect/>
          </a:stretch>
        </p:blipFill>
        <p:spPr>
          <a:xfrm>
            <a:off x="3637502" y="2823587"/>
            <a:ext cx="8075734" cy="2868601"/>
          </a:xfrm>
          <a:prstGeom prst="rect">
            <a:avLst/>
          </a:prstGeom>
        </p:spPr>
      </p:pic>
      <p:sp>
        <p:nvSpPr>
          <p:cNvPr id="9" name="Frame 8"/>
          <p:cNvSpPr/>
          <p:nvPr/>
        </p:nvSpPr>
        <p:spPr>
          <a:xfrm>
            <a:off x="9457734" y="3185327"/>
            <a:ext cx="882020" cy="1989574"/>
          </a:xfrm>
          <a:prstGeom prst="frame">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solidFill>
                <a:schemeClr val="tx1"/>
              </a:solidFill>
            </a:endParaRPr>
          </a:p>
        </p:txBody>
      </p:sp>
    </p:spTree>
    <p:extLst>
      <p:ext uri="{BB962C8B-B14F-4D97-AF65-F5344CB8AC3E}">
        <p14:creationId xmlns:p14="http://schemas.microsoft.com/office/powerpoint/2010/main" val="54052321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defRPr/>
            </a:pPr>
            <a:r>
              <a:rPr lang="en-US" dirty="0" smtClean="0"/>
              <a:t>Exercise 2</a:t>
            </a:r>
            <a:r>
              <a:rPr lang="en-US" dirty="0" smtClean="0"/>
              <a:t>	</a:t>
            </a:r>
            <a:endParaRPr lang="en-US" dirty="0"/>
          </a:p>
        </p:txBody>
      </p:sp>
      <p:sp>
        <p:nvSpPr>
          <p:cNvPr id="4" name="Content Placeholder 3"/>
          <p:cNvSpPr>
            <a:spLocks noGrp="1"/>
          </p:cNvSpPr>
          <p:nvPr>
            <p:ph sz="quarter" idx="12"/>
          </p:nvPr>
        </p:nvSpPr>
        <p:spPr>
          <a:xfrm>
            <a:off x="1024932" y="1676400"/>
            <a:ext cx="10178980" cy="4724400"/>
          </a:xfrm>
        </p:spPr>
        <p:txBody>
          <a:bodyPr/>
          <a:lstStyle/>
          <a:p>
            <a:pPr>
              <a:defRPr/>
            </a:pPr>
            <a:endParaRPr lang="en-US" dirty="0" smtClean="0"/>
          </a:p>
          <a:p>
            <a:pPr marL="0" lvl="0" indent="0">
              <a:buNone/>
            </a:pPr>
            <a:r>
              <a:rPr lang="en-US" sz="2400" dirty="0" smtClean="0"/>
              <a:t>You are planning a monthly dashboard that will be sent to your clients at the end of every month.  What reports would this dashboard include?  </a:t>
            </a:r>
            <a:endParaRPr lang="en-US" sz="2400" dirty="0"/>
          </a:p>
          <a:p>
            <a:pPr>
              <a:defRPr/>
            </a:pPr>
            <a:endParaRPr lang="en-US" sz="2400" dirty="0"/>
          </a:p>
          <a:p>
            <a:pPr marL="0" indent="0">
              <a:buNone/>
              <a:defRPr/>
            </a:pPr>
            <a:endParaRPr lang="en-US" dirty="0"/>
          </a:p>
          <a:p>
            <a:pPr>
              <a:defRPr/>
            </a:pPr>
            <a:endParaRPr lang="en-US" dirty="0" smtClean="0"/>
          </a:p>
          <a:p>
            <a:pPr>
              <a:defRPr/>
            </a:pPr>
            <a:endParaRPr lang="en-US" dirty="0"/>
          </a:p>
        </p:txBody>
      </p:sp>
      <p:sp>
        <p:nvSpPr>
          <p:cNvPr id="5" name="Text Placeholder 2"/>
          <p:cNvSpPr>
            <a:spLocks noGrp="1"/>
          </p:cNvSpPr>
          <p:nvPr>
            <p:ph type="body" sz="quarter" idx="11"/>
          </p:nvPr>
        </p:nvSpPr>
        <p:spPr/>
        <p:txBody>
          <a:bodyPr/>
          <a:lstStyle/>
          <a:p>
            <a:pPr>
              <a:buFont typeface="Arial" charset="0"/>
              <a:buNone/>
              <a:defRPr/>
            </a:pPr>
            <a:r>
              <a:rPr lang="en-US" dirty="0" smtClean="0"/>
              <a:t>LONDON</a:t>
            </a:r>
            <a:endParaRPr lang="en-US" dirty="0"/>
          </a:p>
        </p:txBody>
      </p:sp>
    </p:spTree>
    <p:extLst>
      <p:ext uri="{BB962C8B-B14F-4D97-AF65-F5344CB8AC3E}">
        <p14:creationId xmlns:p14="http://schemas.microsoft.com/office/powerpoint/2010/main" val="223817894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rPr lang="en-US" dirty="0" smtClean="0"/>
              <a:t>Exercise 2 Answer</a:t>
            </a:r>
            <a:endParaRPr lang="he-IL" dirty="0"/>
          </a:p>
        </p:txBody>
      </p:sp>
      <p:sp>
        <p:nvSpPr>
          <p:cNvPr id="3" name="Text Placeholder 2"/>
          <p:cNvSpPr>
            <a:spLocks noGrp="1"/>
          </p:cNvSpPr>
          <p:nvPr>
            <p:ph type="body" sz="quarter" idx="11"/>
          </p:nvPr>
        </p:nvSpPr>
        <p:spPr/>
        <p:txBody>
          <a:bodyPr/>
          <a:lstStyle/>
          <a:p>
            <a:r>
              <a:rPr lang="en-US" dirty="0" smtClean="0"/>
              <a:t>LONDON</a:t>
            </a:r>
            <a:endParaRPr lang="he-IL" dirty="0"/>
          </a:p>
        </p:txBody>
      </p:sp>
      <p:pic>
        <p:nvPicPr>
          <p:cNvPr id="5" name="Picture 4"/>
          <p:cNvPicPr>
            <a:picLocks noChangeAspect="1"/>
          </p:cNvPicPr>
          <p:nvPr/>
        </p:nvPicPr>
        <p:blipFill>
          <a:blip r:embed="rId2"/>
          <a:stretch>
            <a:fillRect/>
          </a:stretch>
        </p:blipFill>
        <p:spPr>
          <a:xfrm>
            <a:off x="3486778" y="2635523"/>
            <a:ext cx="4992928" cy="2634426"/>
          </a:xfrm>
          <a:prstGeom prst="rect">
            <a:avLst/>
          </a:prstGeom>
        </p:spPr>
      </p:pic>
      <p:pic>
        <p:nvPicPr>
          <p:cNvPr id="6" name="Picture 5"/>
          <p:cNvPicPr>
            <a:picLocks noChangeAspect="1"/>
          </p:cNvPicPr>
          <p:nvPr/>
        </p:nvPicPr>
        <p:blipFill>
          <a:blip r:embed="rId3"/>
          <a:stretch>
            <a:fillRect/>
          </a:stretch>
        </p:blipFill>
        <p:spPr>
          <a:xfrm>
            <a:off x="8591341" y="2337917"/>
            <a:ext cx="3088872" cy="3294797"/>
          </a:xfrm>
          <a:prstGeom prst="rect">
            <a:avLst/>
          </a:prstGeom>
        </p:spPr>
      </p:pic>
      <p:pic>
        <p:nvPicPr>
          <p:cNvPr id="7" name="Picture 6"/>
          <p:cNvPicPr>
            <a:picLocks noChangeAspect="1"/>
          </p:cNvPicPr>
          <p:nvPr/>
        </p:nvPicPr>
        <p:blipFill>
          <a:blip r:embed="rId4"/>
          <a:stretch>
            <a:fillRect/>
          </a:stretch>
        </p:blipFill>
        <p:spPr>
          <a:xfrm>
            <a:off x="427295" y="2339215"/>
            <a:ext cx="2947848" cy="3134028"/>
          </a:xfrm>
          <a:prstGeom prst="rect">
            <a:avLst/>
          </a:prstGeom>
        </p:spPr>
      </p:pic>
    </p:spTree>
    <p:extLst>
      <p:ext uri="{BB962C8B-B14F-4D97-AF65-F5344CB8AC3E}">
        <p14:creationId xmlns:p14="http://schemas.microsoft.com/office/powerpoint/2010/main" val="84928777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rPr lang="en-US" dirty="0" smtClean="0"/>
              <a:t>Exercise 2 Answer</a:t>
            </a:r>
            <a:endParaRPr lang="he-IL" dirty="0"/>
          </a:p>
        </p:txBody>
      </p:sp>
      <p:sp>
        <p:nvSpPr>
          <p:cNvPr id="3" name="Text Placeholder 2"/>
          <p:cNvSpPr>
            <a:spLocks noGrp="1"/>
          </p:cNvSpPr>
          <p:nvPr>
            <p:ph type="body" sz="quarter" idx="11"/>
          </p:nvPr>
        </p:nvSpPr>
        <p:spPr/>
        <p:txBody>
          <a:bodyPr/>
          <a:lstStyle/>
          <a:p>
            <a:r>
              <a:rPr lang="en-US" dirty="0" smtClean="0"/>
              <a:t>LONDON</a:t>
            </a:r>
            <a:endParaRPr lang="he-IL" dirty="0"/>
          </a:p>
        </p:txBody>
      </p:sp>
      <p:sp>
        <p:nvSpPr>
          <p:cNvPr id="4" name="Content Placeholder 3"/>
          <p:cNvSpPr>
            <a:spLocks noGrp="1"/>
          </p:cNvSpPr>
          <p:nvPr>
            <p:ph sz="quarter" idx="12"/>
          </p:nvPr>
        </p:nvSpPr>
        <p:spPr/>
        <p:txBody>
          <a:bodyPr/>
          <a:lstStyle/>
          <a:p>
            <a:endParaRPr lang="he-IL" dirty="0"/>
          </a:p>
        </p:txBody>
      </p:sp>
      <p:pic>
        <p:nvPicPr>
          <p:cNvPr id="5" name="Picture 4"/>
          <p:cNvPicPr>
            <a:picLocks noChangeAspect="1"/>
          </p:cNvPicPr>
          <p:nvPr/>
        </p:nvPicPr>
        <p:blipFill>
          <a:blip r:embed="rId2"/>
          <a:stretch>
            <a:fillRect/>
          </a:stretch>
        </p:blipFill>
        <p:spPr>
          <a:xfrm>
            <a:off x="2859115" y="2914378"/>
            <a:ext cx="6372170" cy="2229704"/>
          </a:xfrm>
          <a:prstGeom prst="rect">
            <a:avLst/>
          </a:prstGeom>
        </p:spPr>
      </p:pic>
      <p:pic>
        <p:nvPicPr>
          <p:cNvPr id="6" name="Picture 5"/>
          <p:cNvPicPr>
            <a:picLocks noChangeAspect="1"/>
          </p:cNvPicPr>
          <p:nvPr/>
        </p:nvPicPr>
        <p:blipFill>
          <a:blip r:embed="rId3"/>
          <a:stretch>
            <a:fillRect/>
          </a:stretch>
        </p:blipFill>
        <p:spPr>
          <a:xfrm>
            <a:off x="9347200" y="2804428"/>
            <a:ext cx="2235201" cy="2408056"/>
          </a:xfrm>
          <a:prstGeom prst="rect">
            <a:avLst/>
          </a:prstGeom>
        </p:spPr>
      </p:pic>
      <p:pic>
        <p:nvPicPr>
          <p:cNvPr id="7" name="Picture 6"/>
          <p:cNvPicPr>
            <a:picLocks noChangeAspect="1"/>
          </p:cNvPicPr>
          <p:nvPr/>
        </p:nvPicPr>
        <p:blipFill>
          <a:blip r:embed="rId4"/>
          <a:stretch>
            <a:fillRect/>
          </a:stretch>
        </p:blipFill>
        <p:spPr>
          <a:xfrm>
            <a:off x="507998" y="2750557"/>
            <a:ext cx="2235202" cy="2396136"/>
          </a:xfrm>
          <a:prstGeom prst="rect">
            <a:avLst/>
          </a:prstGeom>
        </p:spPr>
      </p:pic>
    </p:spTree>
    <p:extLst>
      <p:ext uri="{BB962C8B-B14F-4D97-AF65-F5344CB8AC3E}">
        <p14:creationId xmlns:p14="http://schemas.microsoft.com/office/powerpoint/2010/main" val="344503919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defRPr/>
            </a:pPr>
            <a:r>
              <a:rPr lang="en-US" dirty="0" smtClean="0"/>
              <a:t>Exercise 3</a:t>
            </a:r>
            <a:r>
              <a:rPr lang="en-US" dirty="0" smtClean="0"/>
              <a:t>	</a:t>
            </a:r>
            <a:endParaRPr lang="en-US" dirty="0"/>
          </a:p>
        </p:txBody>
      </p:sp>
      <p:sp>
        <p:nvSpPr>
          <p:cNvPr id="4" name="Content Placeholder 3"/>
          <p:cNvSpPr>
            <a:spLocks noGrp="1"/>
          </p:cNvSpPr>
          <p:nvPr>
            <p:ph sz="quarter" idx="12"/>
          </p:nvPr>
        </p:nvSpPr>
        <p:spPr>
          <a:xfrm>
            <a:off x="1024932" y="1676400"/>
            <a:ext cx="10178980" cy="4724400"/>
          </a:xfrm>
        </p:spPr>
        <p:txBody>
          <a:bodyPr/>
          <a:lstStyle/>
          <a:p>
            <a:pPr>
              <a:defRPr/>
            </a:pPr>
            <a:endParaRPr lang="en-US" dirty="0" smtClean="0"/>
          </a:p>
          <a:p>
            <a:pPr marL="0" lvl="0" indent="0">
              <a:buNone/>
            </a:pPr>
            <a:r>
              <a:rPr lang="en-US" sz="2400" dirty="0" smtClean="0"/>
              <a:t>You </a:t>
            </a:r>
            <a:r>
              <a:rPr lang="en-US" sz="2400" dirty="0"/>
              <a:t>are the SEM manager for an online electronics shop.  You've started two brand new long-tail campaigns.  In order to make sure the campaigns are profitable, it's important for you to notice the number of conversions.  What kind of a report will make it easy for you to identify your campaign's progress?</a:t>
            </a:r>
          </a:p>
          <a:p>
            <a:pPr>
              <a:defRPr/>
            </a:pPr>
            <a:endParaRPr lang="en-US" sz="2400" dirty="0"/>
          </a:p>
          <a:p>
            <a:pPr marL="0" indent="0">
              <a:buNone/>
              <a:defRPr/>
            </a:pPr>
            <a:endParaRPr lang="en-US" dirty="0"/>
          </a:p>
          <a:p>
            <a:pPr>
              <a:defRPr/>
            </a:pPr>
            <a:endParaRPr lang="en-US" dirty="0" smtClean="0"/>
          </a:p>
          <a:p>
            <a:pPr>
              <a:defRPr/>
            </a:pPr>
            <a:endParaRPr lang="en-US" dirty="0"/>
          </a:p>
        </p:txBody>
      </p:sp>
      <p:sp>
        <p:nvSpPr>
          <p:cNvPr id="5" name="Text Placeholder 2"/>
          <p:cNvSpPr>
            <a:spLocks noGrp="1"/>
          </p:cNvSpPr>
          <p:nvPr>
            <p:ph type="body" sz="quarter" idx="11"/>
          </p:nvPr>
        </p:nvSpPr>
        <p:spPr/>
        <p:txBody>
          <a:bodyPr/>
          <a:lstStyle/>
          <a:p>
            <a:pPr>
              <a:buFont typeface="Arial" charset="0"/>
              <a:buNone/>
              <a:defRPr/>
            </a:pPr>
            <a:r>
              <a:rPr lang="en-US" dirty="0" smtClean="0"/>
              <a:t>LONDON</a:t>
            </a:r>
            <a:endParaRPr lang="en-US" dirty="0"/>
          </a:p>
        </p:txBody>
      </p:sp>
    </p:spTree>
    <p:extLst>
      <p:ext uri="{BB962C8B-B14F-4D97-AF65-F5344CB8AC3E}">
        <p14:creationId xmlns:p14="http://schemas.microsoft.com/office/powerpoint/2010/main" val="2857081382"/>
      </p:ext>
    </p:extLst>
  </p:cSld>
  <p:clrMapOvr>
    <a:masterClrMapping/>
  </p:clrMapOvr>
  <p:timing>
    <p:tnLst>
      <p:par>
        <p:cTn id="1" dur="indefinite" restart="never" nodeType="tmRoot"/>
      </p:par>
    </p:tnLst>
  </p:timing>
</p:sld>
</file>

<file path=ppt/theme/theme1.xml><?xml version="1.0" encoding="utf-8"?>
<a:theme xmlns:a="http://schemas.openxmlformats.org/drawingml/2006/main" name="Title Page">
  <a:themeElements>
    <a:clrScheme name="adCore">
      <a:dk1>
        <a:srgbClr val="212421"/>
      </a:dk1>
      <a:lt1>
        <a:sysClr val="window" lastClr="FFFFFF"/>
      </a:lt1>
      <a:dk2>
        <a:srgbClr val="918E86"/>
      </a:dk2>
      <a:lt2>
        <a:srgbClr val="E0E1E2"/>
      </a:lt2>
      <a:accent1>
        <a:srgbClr val="5BB0F4"/>
      </a:accent1>
      <a:accent2>
        <a:srgbClr val="FB004D"/>
      </a:accent2>
      <a:accent3>
        <a:srgbClr val="6FCD37"/>
      </a:accent3>
      <a:accent4>
        <a:srgbClr val="87C3F3"/>
      </a:accent4>
      <a:accent5>
        <a:srgbClr val="FC3C77"/>
      </a:accent5>
      <a:accent6>
        <a:srgbClr val="9ED87C"/>
      </a:accent6>
      <a:hlink>
        <a:srgbClr val="5BB0F4"/>
      </a:hlink>
      <a:folHlink>
        <a:srgbClr val="918E86"/>
      </a:folHlink>
    </a:clrScheme>
    <a:fontScheme name="adCore">
      <a:majorFont>
        <a:latin typeface="Helvetica"/>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Main Pages">
  <a:themeElements>
    <a:clrScheme name="adCore">
      <a:dk1>
        <a:srgbClr val="212421"/>
      </a:dk1>
      <a:lt1>
        <a:sysClr val="window" lastClr="FFFFFF"/>
      </a:lt1>
      <a:dk2>
        <a:srgbClr val="918E86"/>
      </a:dk2>
      <a:lt2>
        <a:srgbClr val="E0E1E2"/>
      </a:lt2>
      <a:accent1>
        <a:srgbClr val="5BB0F4"/>
      </a:accent1>
      <a:accent2>
        <a:srgbClr val="FB004D"/>
      </a:accent2>
      <a:accent3>
        <a:srgbClr val="6FCD37"/>
      </a:accent3>
      <a:accent4>
        <a:srgbClr val="87C3F3"/>
      </a:accent4>
      <a:accent5>
        <a:srgbClr val="FC3C77"/>
      </a:accent5>
      <a:accent6>
        <a:srgbClr val="9ED87C"/>
      </a:accent6>
      <a:hlink>
        <a:srgbClr val="5BB0F4"/>
      </a:hlink>
      <a:folHlink>
        <a:srgbClr val="918E86"/>
      </a:folHlink>
    </a:clrScheme>
    <a:fontScheme name="adCore">
      <a:majorFont>
        <a:latin typeface="Helvetica"/>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1_Title Page">
  <a:themeElements>
    <a:clrScheme name="adCore">
      <a:dk1>
        <a:srgbClr val="212421"/>
      </a:dk1>
      <a:lt1>
        <a:sysClr val="window" lastClr="FFFFFF"/>
      </a:lt1>
      <a:dk2>
        <a:srgbClr val="918E86"/>
      </a:dk2>
      <a:lt2>
        <a:srgbClr val="E0E1E2"/>
      </a:lt2>
      <a:accent1>
        <a:srgbClr val="5BB0F4"/>
      </a:accent1>
      <a:accent2>
        <a:srgbClr val="FB004D"/>
      </a:accent2>
      <a:accent3>
        <a:srgbClr val="6FCD37"/>
      </a:accent3>
      <a:accent4>
        <a:srgbClr val="87C3F3"/>
      </a:accent4>
      <a:accent5>
        <a:srgbClr val="FC3C77"/>
      </a:accent5>
      <a:accent6>
        <a:srgbClr val="9ED87C"/>
      </a:accent6>
      <a:hlink>
        <a:srgbClr val="5BB0F4"/>
      </a:hlink>
      <a:folHlink>
        <a:srgbClr val="918E86"/>
      </a:folHlink>
    </a:clrScheme>
    <a:fontScheme name="adCore">
      <a:majorFont>
        <a:latin typeface="Helvetica"/>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03069E67BF4E5642ADFF25922A3A6062" ma:contentTypeVersion="0" ma:contentTypeDescription="Create a new document." ma:contentTypeScope="" ma:versionID="2d8fa25c5253531c8cc90f7603f8d615">
  <xsd:schema xmlns:xsd="http://www.w3.org/2001/XMLSchema" xmlns:xs="http://www.w3.org/2001/XMLSchema" xmlns:p="http://schemas.microsoft.com/office/2006/metadata/properties" targetNamespace="http://schemas.microsoft.com/office/2006/metadata/properties" ma:root="true" ma:fieldsID="edcfe7aba00f2d1c7eec7339c8e90d9a">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E016CA47-6BDB-458E-9C40-98FC6B6AAD4F}"/>
</file>

<file path=customXml/itemProps2.xml><?xml version="1.0" encoding="utf-8"?>
<ds:datastoreItem xmlns:ds="http://schemas.openxmlformats.org/officeDocument/2006/customXml" ds:itemID="{418CF1BD-F445-4BEE-8F44-701F8215EC93}"/>
</file>

<file path=customXml/itemProps3.xml><?xml version="1.0" encoding="utf-8"?>
<ds:datastoreItem xmlns:ds="http://schemas.openxmlformats.org/officeDocument/2006/customXml" ds:itemID="{F6CB31BA-A1C7-48C5-8800-B08C817D47BC}"/>
</file>

<file path=docProps/app.xml><?xml version="1.0" encoding="utf-8"?>
<Properties xmlns="http://schemas.openxmlformats.org/officeDocument/2006/extended-properties" xmlns:vt="http://schemas.openxmlformats.org/officeDocument/2006/docPropsVTypes">
  <TotalTime>122</TotalTime>
  <Words>323</Words>
  <Application>Microsoft Office PowerPoint</Application>
  <PresentationFormat>Widescreen</PresentationFormat>
  <Paragraphs>57</Paragraphs>
  <Slides>12</Slides>
  <Notes>5</Notes>
  <HiddenSlides>0</HiddenSlides>
  <MMClips>0</MMClips>
  <ScaleCrop>false</ScaleCrop>
  <HeadingPairs>
    <vt:vector size="6" baseType="variant">
      <vt:variant>
        <vt:lpstr>Fonts Used</vt:lpstr>
      </vt:variant>
      <vt:variant>
        <vt:i4>3</vt:i4>
      </vt:variant>
      <vt:variant>
        <vt:lpstr>Theme</vt:lpstr>
      </vt:variant>
      <vt:variant>
        <vt:i4>3</vt:i4>
      </vt:variant>
      <vt:variant>
        <vt:lpstr>Slide Titles</vt:lpstr>
      </vt:variant>
      <vt:variant>
        <vt:i4>12</vt:i4>
      </vt:variant>
    </vt:vector>
  </HeadingPairs>
  <TitlesOfParts>
    <vt:vector size="18" baseType="lpstr">
      <vt:lpstr>Arial</vt:lpstr>
      <vt:lpstr>Calibri</vt:lpstr>
      <vt:lpstr>Helvetica</vt:lpstr>
      <vt:lpstr>Title Page</vt:lpstr>
      <vt:lpstr>1_Main Pages</vt:lpstr>
      <vt:lpstr>1_Title Page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Michael Bassin</dc:creator>
  <cp:lastModifiedBy>Michael Bassin</cp:lastModifiedBy>
  <cp:revision>11</cp:revision>
  <dcterms:created xsi:type="dcterms:W3CDTF">2014-01-30T17:59:45Z</dcterms:created>
  <dcterms:modified xsi:type="dcterms:W3CDTF">2014-01-30T20:02:26Z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0x01010003069E67BF4E5642ADFF25922A3A6062</vt:lpwstr>
  </property>
</Properties>
</file>